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diagrams/layout1.xml" ContentType="application/vnd.openxmlformats-officedocument.drawingml.diagramLayout+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7" r:id="rId3"/>
    <p:sldId id="259" r:id="rId4"/>
    <p:sldId id="260" r:id="rId5"/>
    <p:sldId id="261" r:id="rId6"/>
    <p:sldId id="280"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9"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orient="horz" pos="864">
          <p15:clr>
            <a:srgbClr val="A4A3A4"/>
          </p15:clr>
        </p15:guide>
        <p15:guide id="3" orient="horz" pos="816">
          <p15:clr>
            <a:srgbClr val="A4A3A4"/>
          </p15:clr>
        </p15:guide>
        <p15:guide id="4" orient="horz" pos="3744">
          <p15:clr>
            <a:srgbClr val="A4A3A4"/>
          </p15:clr>
        </p15:guide>
        <p15:guide id="5" orient="horz" pos="258">
          <p15:clr>
            <a:srgbClr val="A4A3A4"/>
          </p15:clr>
        </p15:guide>
        <p15:guide id="6" pos="2880">
          <p15:clr>
            <a:srgbClr val="A4A3A4"/>
          </p15:clr>
        </p15:guide>
        <p15:guide id="7" pos="288">
          <p15:clr>
            <a:srgbClr val="A4A3A4"/>
          </p15:clr>
        </p15:guide>
        <p15:guide id="8" pos="547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987" autoAdjust="0"/>
    <p:restoredTop sz="94660"/>
  </p:normalViewPr>
  <p:slideViewPr>
    <p:cSldViewPr snapToGrid="0" showGuides="1">
      <p:cViewPr varScale="1">
        <p:scale>
          <a:sx n="70" d="100"/>
          <a:sy n="70" d="100"/>
        </p:scale>
        <p:origin x="-1368" y="-108"/>
      </p:cViewPr>
      <p:guideLst>
        <p:guide orient="horz" pos="2160"/>
        <p:guide orient="horz" pos="864"/>
        <p:guide orient="horz" pos="816"/>
        <p:guide orient="horz" pos="3744"/>
        <p:guide orient="horz" pos="258"/>
        <p:guide pos="2880"/>
        <p:guide pos="288"/>
        <p:guide pos="5472"/>
      </p:guideLst>
    </p:cSldViewPr>
  </p:slideViewPr>
  <p:notesTextViewPr>
    <p:cViewPr>
      <p:scale>
        <a:sx n="100" d="100"/>
        <a:sy n="100" d="100"/>
      </p:scale>
      <p:origin x="0" y="0"/>
    </p:cViewPr>
  </p:notesTextViewPr>
  <p:sorterViewPr>
    <p:cViewPr>
      <p:scale>
        <a:sx n="100" d="100"/>
        <a:sy n="100" d="100"/>
      </p:scale>
      <p:origin x="0" y="726"/>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Project\Presentations\performanc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zh-CN"/>
  <c:chart>
    <c:view3D>
      <c:rAngAx val="1"/>
    </c:view3D>
    <c:plotArea>
      <c:layout/>
      <c:bar3DChart>
        <c:barDir val="col"/>
        <c:grouping val="clustered"/>
        <c:ser>
          <c:idx val="0"/>
          <c:order val="0"/>
          <c:spPr>
            <a:solidFill>
              <a:srgbClr val="FF5C00"/>
            </a:solidFill>
          </c:spPr>
          <c:dPt>
            <c:idx val="0"/>
            <c:spPr>
              <a:solidFill>
                <a:srgbClr val="00B050"/>
              </a:solidFill>
            </c:spPr>
          </c:dPt>
          <c:dLbls>
            <c:dLbl>
              <c:idx val="0"/>
              <c:layout>
                <c:manualLayout>
                  <c:x val="2.6468155500413884E-2"/>
                  <c:y val="-3.2407407407407975E-2"/>
                </c:manualLayout>
              </c:layout>
              <c:showVal val="1"/>
              <c:extLst>
                <c:ext xmlns:c15="http://schemas.microsoft.com/office/drawing/2012/chart" uri="{CE6537A1-D6FC-4f65-9D91-7224C49458BB}">
                  <c15:layout/>
                </c:ext>
              </c:extLst>
            </c:dLbl>
            <c:dLbl>
              <c:idx val="1"/>
              <c:layout>
                <c:manualLayout>
                  <c:x val="3.9702233250620451E-2"/>
                  <c:y val="-2.3148148148148147E-2"/>
                </c:manualLayout>
              </c:layout>
              <c:showVal val="1"/>
              <c:extLst>
                <c:ext xmlns:c15="http://schemas.microsoft.com/office/drawing/2012/chart" uri="{CE6537A1-D6FC-4f65-9D91-7224C49458BB}">
                  <c15:layout/>
                </c:ext>
              </c:extLst>
            </c:dLbl>
            <c:spPr>
              <a:noFill/>
              <a:ln>
                <a:noFill/>
              </a:ln>
              <a:effectLst/>
            </c:spPr>
            <c:txPr>
              <a:bodyPr/>
              <a:lstStyle/>
              <a:p>
                <a:pPr>
                  <a:defRPr lang="en-US"/>
                </a:pPr>
                <a:endParaRPr lang="zh-CN"/>
              </a:p>
            </c:txPr>
            <c:showVal val="1"/>
            <c:extLst>
              <c:ext xmlns:c15="http://schemas.microsoft.com/office/drawing/2012/chart" uri="{CE6537A1-D6FC-4f65-9D91-7224C49458BB}">
                <c15:showLeaderLines val="0"/>
              </c:ext>
            </c:extLst>
          </c:dLbls>
          <c:cat>
            <c:strRef>
              <c:f>Sheet1!$A$1:$B$1</c:f>
              <c:strCache>
                <c:ptCount val="2"/>
                <c:pt idx="0">
                  <c:v>Open Source HBase (0.90.3)</c:v>
                </c:pt>
                <c:pt idx="1">
                  <c:v>Optimized HDFS I/O</c:v>
                </c:pt>
              </c:strCache>
            </c:strRef>
          </c:cat>
          <c:val>
            <c:numRef>
              <c:f>Sheet1!$A$2:$B$2</c:f>
              <c:numCache>
                <c:formatCode>General</c:formatCode>
                <c:ptCount val="2"/>
                <c:pt idx="0">
                  <c:v>700</c:v>
                </c:pt>
                <c:pt idx="1">
                  <c:v>3500</c:v>
                </c:pt>
              </c:numCache>
            </c:numRef>
          </c:val>
        </c:ser>
        <c:shape val="box"/>
        <c:axId val="64828544"/>
        <c:axId val="64830080"/>
        <c:axId val="0"/>
      </c:bar3DChart>
      <c:catAx>
        <c:axId val="64828544"/>
        <c:scaling>
          <c:orientation val="minMax"/>
        </c:scaling>
        <c:axPos val="b"/>
        <c:numFmt formatCode="General" sourceLinked="0"/>
        <c:tickLblPos val="nextTo"/>
        <c:txPr>
          <a:bodyPr/>
          <a:lstStyle/>
          <a:p>
            <a:pPr>
              <a:defRPr lang="en-US" sz="800"/>
            </a:pPr>
            <a:endParaRPr lang="zh-CN"/>
          </a:p>
        </c:txPr>
        <c:crossAx val="64830080"/>
        <c:crosses val="autoZero"/>
        <c:auto val="1"/>
        <c:lblAlgn val="ctr"/>
        <c:lblOffset val="100"/>
      </c:catAx>
      <c:valAx>
        <c:axId val="64830080"/>
        <c:scaling>
          <c:orientation val="minMax"/>
        </c:scaling>
        <c:axPos val="l"/>
        <c:majorGridlines/>
        <c:numFmt formatCode="General" sourceLinked="1"/>
        <c:tickLblPos val="nextTo"/>
        <c:txPr>
          <a:bodyPr/>
          <a:lstStyle/>
          <a:p>
            <a:pPr>
              <a:defRPr lang="en-US"/>
            </a:pPr>
            <a:endParaRPr lang="zh-CN"/>
          </a:p>
        </c:txPr>
        <c:crossAx val="64828544"/>
        <c:crosses val="autoZero"/>
        <c:crossBetween val="between"/>
      </c:valAx>
    </c:plotArea>
    <c:plotVisOnly val="1"/>
    <c:dispBlanksAs val="gap"/>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zh-CN"/>
  <c:chart>
    <c:view3D>
      <c:rAngAx val="1"/>
    </c:view3D>
    <c:plotArea>
      <c:layout>
        <c:manualLayout>
          <c:layoutTarget val="inner"/>
          <c:xMode val="edge"/>
          <c:yMode val="edge"/>
          <c:x val="0.17146782538504343"/>
          <c:y val="8.6353620834760683E-2"/>
          <c:w val="0.79364175102474011"/>
          <c:h val="0.73901442582184051"/>
        </c:manualLayout>
      </c:layout>
      <c:bar3DChart>
        <c:barDir val="col"/>
        <c:grouping val="clustered"/>
        <c:ser>
          <c:idx val="0"/>
          <c:order val="0"/>
          <c:spPr>
            <a:solidFill>
              <a:schemeClr val="accent6">
                <a:lumMod val="60000"/>
                <a:lumOff val="40000"/>
              </a:schemeClr>
            </a:solidFill>
          </c:spPr>
          <c:dPt>
            <c:idx val="0"/>
            <c:spPr>
              <a:solidFill>
                <a:srgbClr val="00B050"/>
              </a:solidFill>
            </c:spPr>
          </c:dPt>
          <c:dPt>
            <c:idx val="1"/>
            <c:spPr>
              <a:solidFill>
                <a:srgbClr val="FF5C00"/>
              </a:solidFill>
            </c:spPr>
          </c:dPt>
          <c:dLbls>
            <c:dLbl>
              <c:idx val="0"/>
              <c:layout>
                <c:manualLayout>
                  <c:x val="1.9230769230769492E-2"/>
                  <c:y val="-3.2407407407407898E-2"/>
                </c:manualLayout>
              </c:layout>
              <c:showVal val="1"/>
              <c:extLst>
                <c:ext xmlns:c15="http://schemas.microsoft.com/office/drawing/2012/chart" uri="{CE6537A1-D6FC-4f65-9D91-7224C49458BB}">
                  <c15:layout/>
                </c:ext>
              </c:extLst>
            </c:dLbl>
            <c:dLbl>
              <c:idx val="1"/>
              <c:layout>
                <c:manualLayout>
                  <c:x val="3.8461538461538464E-2"/>
                  <c:y val="-5.5555555555555455E-2"/>
                </c:manualLayout>
              </c:layout>
              <c:showVal val="1"/>
              <c:extLst>
                <c:ext xmlns:c15="http://schemas.microsoft.com/office/drawing/2012/chart" uri="{CE6537A1-D6FC-4f65-9D91-7224C49458BB}">
                  <c15:layout/>
                </c:ext>
              </c:extLst>
            </c:dLbl>
            <c:spPr>
              <a:noFill/>
              <a:ln>
                <a:noFill/>
              </a:ln>
              <a:effectLst/>
            </c:spPr>
            <c:txPr>
              <a:bodyPr/>
              <a:lstStyle/>
              <a:p>
                <a:pPr>
                  <a:defRPr lang="en-US"/>
                </a:pPr>
                <a:endParaRPr lang="zh-CN"/>
              </a:p>
            </c:txPr>
            <c:showVal val="1"/>
            <c:extLst>
              <c:ext xmlns:c15="http://schemas.microsoft.com/office/drawing/2012/chart" uri="{CE6537A1-D6FC-4f65-9D91-7224C49458BB}">
                <c15:showLeaderLines val="0"/>
              </c:ext>
            </c:extLst>
          </c:dLbls>
          <c:cat>
            <c:strRef>
              <c:f>Sheet1!$H$1:$I$1</c:f>
              <c:strCache>
                <c:ptCount val="2"/>
                <c:pt idx="0">
                  <c:v>Open Source HBase (0.90.3)</c:v>
                </c:pt>
                <c:pt idx="1">
                  <c:v>Advanced Region Balancing</c:v>
                </c:pt>
              </c:strCache>
            </c:strRef>
          </c:cat>
          <c:val>
            <c:numRef>
              <c:f>Sheet1!$H$2:$I$2</c:f>
              <c:numCache>
                <c:formatCode>General</c:formatCode>
                <c:ptCount val="2"/>
                <c:pt idx="0">
                  <c:v>25000</c:v>
                </c:pt>
                <c:pt idx="1">
                  <c:v>82000</c:v>
                </c:pt>
              </c:numCache>
            </c:numRef>
          </c:val>
        </c:ser>
        <c:shape val="box"/>
        <c:axId val="66702720"/>
        <c:axId val="66704512"/>
        <c:axId val="0"/>
      </c:bar3DChart>
      <c:catAx>
        <c:axId val="66702720"/>
        <c:scaling>
          <c:orientation val="minMax"/>
        </c:scaling>
        <c:axPos val="b"/>
        <c:numFmt formatCode="General" sourceLinked="0"/>
        <c:tickLblPos val="nextTo"/>
        <c:txPr>
          <a:bodyPr/>
          <a:lstStyle/>
          <a:p>
            <a:pPr>
              <a:defRPr lang="en-US" sz="800"/>
            </a:pPr>
            <a:endParaRPr lang="zh-CN"/>
          </a:p>
        </c:txPr>
        <c:crossAx val="66704512"/>
        <c:crosses val="autoZero"/>
        <c:auto val="1"/>
        <c:lblAlgn val="ctr"/>
        <c:lblOffset val="100"/>
      </c:catAx>
      <c:valAx>
        <c:axId val="66704512"/>
        <c:scaling>
          <c:orientation val="minMax"/>
        </c:scaling>
        <c:axPos val="l"/>
        <c:majorGridlines/>
        <c:numFmt formatCode="General" sourceLinked="1"/>
        <c:tickLblPos val="nextTo"/>
        <c:txPr>
          <a:bodyPr/>
          <a:lstStyle/>
          <a:p>
            <a:pPr>
              <a:defRPr lang="en-US"/>
            </a:pPr>
            <a:endParaRPr lang="zh-CN"/>
          </a:p>
        </c:txPr>
        <c:crossAx val="66702720"/>
        <c:crosses val="autoZero"/>
        <c:crossBetween val="between"/>
      </c:valAx>
    </c:plotArea>
    <c:plotVisOnly val="1"/>
    <c:dispBlanksAs val="gap"/>
  </c:chart>
  <c:externalData r:id="rId1"/>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7B1AF4-0737-46A5-B6BC-A95C2C6232F8}" type="doc">
      <dgm:prSet loTypeId="urn:microsoft.com/office/officeart/2005/8/layout/cycle6" loCatId="relationship" qsTypeId="urn:microsoft.com/office/officeart/2005/8/quickstyle/simple1" qsCatId="simple" csTypeId="urn:microsoft.com/office/officeart/2005/8/colors/accent1_2" csCatId="accent1" phldr="1"/>
      <dgm:spPr/>
      <dgm:t>
        <a:bodyPr/>
        <a:lstStyle/>
        <a:p>
          <a:endParaRPr lang="zh-CN" altLang="en-US"/>
        </a:p>
      </dgm:t>
    </dgm:pt>
    <dgm:pt modelId="{E4761ECB-37F3-4A79-A38B-07115BDD37B3}">
      <dgm:prSet phldrT="[Text]"/>
      <dgm:spPr/>
      <dgm:t>
        <a:bodyPr/>
        <a:lstStyle/>
        <a:p>
          <a:r>
            <a:rPr lang="zh-CN" altLang="en-US" dirty="0" smtClean="0"/>
            <a:t>新技术</a:t>
          </a:r>
          <a:endParaRPr lang="zh-CN" altLang="en-US" dirty="0"/>
        </a:p>
      </dgm:t>
    </dgm:pt>
    <dgm:pt modelId="{A48A0E9A-E680-44A7-B58A-F209378F6823}" type="parTrans" cxnId="{09C82874-6111-4486-B0E6-7A8DB86FCD87}">
      <dgm:prSet/>
      <dgm:spPr/>
      <dgm:t>
        <a:bodyPr/>
        <a:lstStyle/>
        <a:p>
          <a:endParaRPr lang="zh-CN" altLang="en-US"/>
        </a:p>
      </dgm:t>
    </dgm:pt>
    <dgm:pt modelId="{65658337-163B-42B2-B4DB-6708CA5501D2}" type="sibTrans" cxnId="{09C82874-6111-4486-B0E6-7A8DB86FCD87}">
      <dgm:prSet/>
      <dgm:spPr>
        <a:ln w="28575">
          <a:headEnd type="none" w="med" len="med"/>
          <a:tailEnd type="arrow" w="med" len="med"/>
        </a:ln>
      </dgm:spPr>
      <dgm:t>
        <a:bodyPr/>
        <a:lstStyle/>
        <a:p>
          <a:endParaRPr lang="zh-CN" altLang="en-US"/>
        </a:p>
      </dgm:t>
    </dgm:pt>
    <dgm:pt modelId="{BCB29B11-5B8C-4AF2-AAE9-B1DA8272998B}">
      <dgm:prSet phldrT="[Text]"/>
      <dgm:spPr/>
      <dgm:t>
        <a:bodyPr/>
        <a:lstStyle/>
        <a:p>
          <a:r>
            <a:rPr lang="zh-CN" altLang="en-US" dirty="0" smtClean="0"/>
            <a:t>人员和技能</a:t>
          </a:r>
          <a:r>
            <a:rPr lang="en-US" altLang="zh-CN" dirty="0" smtClean="0"/>
            <a:t> </a:t>
          </a:r>
          <a:endParaRPr lang="zh-CN" altLang="en-US" dirty="0"/>
        </a:p>
      </dgm:t>
    </dgm:pt>
    <dgm:pt modelId="{140638C3-7A2B-4F8C-949A-7DA9776D4C06}" type="parTrans" cxnId="{9BDA8978-461A-4B02-8CA2-E8E70BEF8FDA}">
      <dgm:prSet/>
      <dgm:spPr/>
      <dgm:t>
        <a:bodyPr/>
        <a:lstStyle/>
        <a:p>
          <a:endParaRPr lang="zh-CN" altLang="en-US"/>
        </a:p>
      </dgm:t>
    </dgm:pt>
    <dgm:pt modelId="{B5971EC7-D706-4B5B-A946-828B48384B84}" type="sibTrans" cxnId="{9BDA8978-461A-4B02-8CA2-E8E70BEF8FDA}">
      <dgm:prSet/>
      <dgm:spPr>
        <a:ln w="28575">
          <a:headEnd type="none" w="med" len="med"/>
          <a:tailEnd type="arrow" w="med" len="med"/>
        </a:ln>
      </dgm:spPr>
      <dgm:t>
        <a:bodyPr/>
        <a:lstStyle/>
        <a:p>
          <a:endParaRPr lang="zh-CN" altLang="en-US"/>
        </a:p>
      </dgm:t>
    </dgm:pt>
    <dgm:pt modelId="{AB66E500-E366-48AE-B6D9-C2B7E3647996}">
      <dgm:prSet phldrT="[Text]"/>
      <dgm:spPr/>
      <dgm:t>
        <a:bodyPr/>
        <a:lstStyle/>
        <a:p>
          <a:r>
            <a:rPr lang="zh-CN" altLang="en-US" dirty="0" smtClean="0"/>
            <a:t>最佳实践</a:t>
          </a:r>
          <a:endParaRPr lang="zh-CN" altLang="en-US" dirty="0"/>
        </a:p>
      </dgm:t>
    </dgm:pt>
    <dgm:pt modelId="{BA52B0E7-670F-47D5-9D64-3464D7877BB4}" type="parTrans" cxnId="{768F64CF-A81F-44D8-AA34-1C29C276B26D}">
      <dgm:prSet/>
      <dgm:spPr/>
      <dgm:t>
        <a:bodyPr/>
        <a:lstStyle/>
        <a:p>
          <a:endParaRPr lang="zh-CN" altLang="en-US"/>
        </a:p>
      </dgm:t>
    </dgm:pt>
    <dgm:pt modelId="{BB7BBA55-947D-4D3D-ADCC-2767C41DBC9E}" type="sibTrans" cxnId="{768F64CF-A81F-44D8-AA34-1C29C276B26D}">
      <dgm:prSet/>
      <dgm:spPr>
        <a:ln w="28575">
          <a:headEnd type="none" w="med" len="med"/>
          <a:tailEnd type="arrow" w="med" len="med"/>
        </a:ln>
      </dgm:spPr>
      <dgm:t>
        <a:bodyPr/>
        <a:lstStyle/>
        <a:p>
          <a:endParaRPr lang="zh-CN" altLang="en-US"/>
        </a:p>
      </dgm:t>
    </dgm:pt>
    <dgm:pt modelId="{4491685B-274A-4300-B4C4-F5B93560916A}">
      <dgm:prSet phldrT="[Text]"/>
      <dgm:spPr/>
      <dgm:t>
        <a:bodyPr/>
        <a:lstStyle/>
        <a:p>
          <a:r>
            <a:rPr lang="zh-CN" altLang="en-US" dirty="0" smtClean="0"/>
            <a:t>商业模式</a:t>
          </a:r>
          <a:endParaRPr lang="zh-CN" altLang="en-US" dirty="0"/>
        </a:p>
      </dgm:t>
    </dgm:pt>
    <dgm:pt modelId="{D514AD79-CF1D-4A34-B8A1-500DE98D8B17}" type="parTrans" cxnId="{64410930-30F6-40BE-A83B-59F93D038CA4}">
      <dgm:prSet/>
      <dgm:spPr/>
      <dgm:t>
        <a:bodyPr/>
        <a:lstStyle/>
        <a:p>
          <a:endParaRPr lang="zh-CN" altLang="en-US"/>
        </a:p>
      </dgm:t>
    </dgm:pt>
    <dgm:pt modelId="{1568F3A6-A6F9-455B-8A95-129C24E77C1C}" type="sibTrans" cxnId="{64410930-30F6-40BE-A83B-59F93D038CA4}">
      <dgm:prSet/>
      <dgm:spPr>
        <a:ln w="28575">
          <a:headEnd type="none" w="med" len="med"/>
          <a:tailEnd type="arrow" w="med" len="med"/>
        </a:ln>
      </dgm:spPr>
      <dgm:t>
        <a:bodyPr/>
        <a:lstStyle/>
        <a:p>
          <a:endParaRPr lang="zh-CN" altLang="en-US"/>
        </a:p>
      </dgm:t>
    </dgm:pt>
    <dgm:pt modelId="{15A58503-706E-42CF-A8B9-477ECC4EB97B}" type="pres">
      <dgm:prSet presAssocID="{2A7B1AF4-0737-46A5-B6BC-A95C2C6232F8}" presName="cycle" presStyleCnt="0">
        <dgm:presLayoutVars>
          <dgm:dir/>
          <dgm:resizeHandles val="exact"/>
        </dgm:presLayoutVars>
      </dgm:prSet>
      <dgm:spPr/>
      <dgm:t>
        <a:bodyPr/>
        <a:lstStyle/>
        <a:p>
          <a:endParaRPr lang="zh-CN" altLang="en-US"/>
        </a:p>
      </dgm:t>
    </dgm:pt>
    <dgm:pt modelId="{2F929F19-C695-419C-A34E-B797158209E0}" type="pres">
      <dgm:prSet presAssocID="{E4761ECB-37F3-4A79-A38B-07115BDD37B3}" presName="node" presStyleLbl="node1" presStyleIdx="0" presStyleCnt="4">
        <dgm:presLayoutVars>
          <dgm:bulletEnabled val="1"/>
        </dgm:presLayoutVars>
      </dgm:prSet>
      <dgm:spPr/>
      <dgm:t>
        <a:bodyPr/>
        <a:lstStyle/>
        <a:p>
          <a:endParaRPr lang="zh-CN" altLang="en-US"/>
        </a:p>
      </dgm:t>
    </dgm:pt>
    <dgm:pt modelId="{9741651C-A8D3-4B66-B7FA-A67A088B1771}" type="pres">
      <dgm:prSet presAssocID="{E4761ECB-37F3-4A79-A38B-07115BDD37B3}" presName="spNode" presStyleCnt="0"/>
      <dgm:spPr/>
    </dgm:pt>
    <dgm:pt modelId="{68B6D9C7-8C6B-4D8F-8431-3D4F38FC90D6}" type="pres">
      <dgm:prSet presAssocID="{65658337-163B-42B2-B4DB-6708CA5501D2}" presName="sibTrans" presStyleLbl="sibTrans1D1" presStyleIdx="0" presStyleCnt="4"/>
      <dgm:spPr/>
      <dgm:t>
        <a:bodyPr/>
        <a:lstStyle/>
        <a:p>
          <a:endParaRPr lang="zh-CN" altLang="en-US"/>
        </a:p>
      </dgm:t>
    </dgm:pt>
    <dgm:pt modelId="{E69B2F79-BC5B-4384-9B19-743E7ED1FEA0}" type="pres">
      <dgm:prSet presAssocID="{BCB29B11-5B8C-4AF2-AAE9-B1DA8272998B}" presName="node" presStyleLbl="node1" presStyleIdx="1" presStyleCnt="4" custRadScaleRad="138904" custRadScaleInc="-1304">
        <dgm:presLayoutVars>
          <dgm:bulletEnabled val="1"/>
        </dgm:presLayoutVars>
      </dgm:prSet>
      <dgm:spPr/>
      <dgm:t>
        <a:bodyPr/>
        <a:lstStyle/>
        <a:p>
          <a:endParaRPr lang="zh-CN" altLang="en-US"/>
        </a:p>
      </dgm:t>
    </dgm:pt>
    <dgm:pt modelId="{8960A3FF-2868-42AC-A9F8-EA3B5EC6B8EF}" type="pres">
      <dgm:prSet presAssocID="{BCB29B11-5B8C-4AF2-AAE9-B1DA8272998B}" presName="spNode" presStyleCnt="0"/>
      <dgm:spPr/>
    </dgm:pt>
    <dgm:pt modelId="{A918CE7F-213F-4FFB-8633-6D0541CB0A56}" type="pres">
      <dgm:prSet presAssocID="{B5971EC7-D706-4B5B-A946-828B48384B84}" presName="sibTrans" presStyleLbl="sibTrans1D1" presStyleIdx="1" presStyleCnt="4"/>
      <dgm:spPr/>
      <dgm:t>
        <a:bodyPr/>
        <a:lstStyle/>
        <a:p>
          <a:endParaRPr lang="zh-CN" altLang="en-US"/>
        </a:p>
      </dgm:t>
    </dgm:pt>
    <dgm:pt modelId="{8E03B6C7-DD80-4DF0-B92A-894905569E4A}" type="pres">
      <dgm:prSet presAssocID="{AB66E500-E366-48AE-B6D9-C2B7E3647996}" presName="node" presStyleLbl="node1" presStyleIdx="2" presStyleCnt="4">
        <dgm:presLayoutVars>
          <dgm:bulletEnabled val="1"/>
        </dgm:presLayoutVars>
      </dgm:prSet>
      <dgm:spPr/>
      <dgm:t>
        <a:bodyPr/>
        <a:lstStyle/>
        <a:p>
          <a:endParaRPr lang="zh-CN" altLang="en-US"/>
        </a:p>
      </dgm:t>
    </dgm:pt>
    <dgm:pt modelId="{9DCCAC8D-8E02-4447-8932-657108547C2B}" type="pres">
      <dgm:prSet presAssocID="{AB66E500-E366-48AE-B6D9-C2B7E3647996}" presName="spNode" presStyleCnt="0"/>
      <dgm:spPr/>
    </dgm:pt>
    <dgm:pt modelId="{92D3EDD6-0DF5-4EB9-9218-CE797666D6C2}" type="pres">
      <dgm:prSet presAssocID="{BB7BBA55-947D-4D3D-ADCC-2767C41DBC9E}" presName="sibTrans" presStyleLbl="sibTrans1D1" presStyleIdx="2" presStyleCnt="4"/>
      <dgm:spPr/>
      <dgm:t>
        <a:bodyPr/>
        <a:lstStyle/>
        <a:p>
          <a:endParaRPr lang="zh-CN" altLang="en-US"/>
        </a:p>
      </dgm:t>
    </dgm:pt>
    <dgm:pt modelId="{7A602A8A-EC9C-4B2F-910B-2BE17FE68731}" type="pres">
      <dgm:prSet presAssocID="{4491685B-274A-4300-B4C4-F5B93560916A}" presName="node" presStyleLbl="node1" presStyleIdx="3" presStyleCnt="4" custRadScaleRad="137321" custRadScaleInc="2274">
        <dgm:presLayoutVars>
          <dgm:bulletEnabled val="1"/>
        </dgm:presLayoutVars>
      </dgm:prSet>
      <dgm:spPr/>
      <dgm:t>
        <a:bodyPr/>
        <a:lstStyle/>
        <a:p>
          <a:endParaRPr lang="zh-CN" altLang="en-US"/>
        </a:p>
      </dgm:t>
    </dgm:pt>
    <dgm:pt modelId="{2E1FB8C7-0608-4016-97FA-6CFDCD7B8809}" type="pres">
      <dgm:prSet presAssocID="{4491685B-274A-4300-B4C4-F5B93560916A}" presName="spNode" presStyleCnt="0"/>
      <dgm:spPr/>
    </dgm:pt>
    <dgm:pt modelId="{AF9AFF39-383E-4F2F-8401-1E1FBC026405}" type="pres">
      <dgm:prSet presAssocID="{1568F3A6-A6F9-455B-8A95-129C24E77C1C}" presName="sibTrans" presStyleLbl="sibTrans1D1" presStyleIdx="3" presStyleCnt="4"/>
      <dgm:spPr/>
      <dgm:t>
        <a:bodyPr/>
        <a:lstStyle/>
        <a:p>
          <a:endParaRPr lang="zh-CN" altLang="en-US"/>
        </a:p>
      </dgm:t>
    </dgm:pt>
  </dgm:ptLst>
  <dgm:cxnLst>
    <dgm:cxn modelId="{FFB1F9AB-5844-495F-A7EB-E0675A497E8C}" type="presOf" srcId="{AB66E500-E366-48AE-B6D9-C2B7E3647996}" destId="{8E03B6C7-DD80-4DF0-B92A-894905569E4A}" srcOrd="0" destOrd="0" presId="urn:microsoft.com/office/officeart/2005/8/layout/cycle6"/>
    <dgm:cxn modelId="{3B3401CF-A6AC-4F43-8B87-85BA88AA9ACF}" type="presOf" srcId="{E4761ECB-37F3-4A79-A38B-07115BDD37B3}" destId="{2F929F19-C695-419C-A34E-B797158209E0}" srcOrd="0" destOrd="0" presId="urn:microsoft.com/office/officeart/2005/8/layout/cycle6"/>
    <dgm:cxn modelId="{63F6AA2C-7E1F-4DE9-8168-6053C8E4DFA4}" type="presOf" srcId="{65658337-163B-42B2-B4DB-6708CA5501D2}" destId="{68B6D9C7-8C6B-4D8F-8431-3D4F38FC90D6}" srcOrd="0" destOrd="0" presId="urn:microsoft.com/office/officeart/2005/8/layout/cycle6"/>
    <dgm:cxn modelId="{F6780B9E-2C83-4827-AEC4-5CCAAFD069A3}" type="presOf" srcId="{B5971EC7-D706-4B5B-A946-828B48384B84}" destId="{A918CE7F-213F-4FFB-8633-6D0541CB0A56}" srcOrd="0" destOrd="0" presId="urn:microsoft.com/office/officeart/2005/8/layout/cycle6"/>
    <dgm:cxn modelId="{768F64CF-A81F-44D8-AA34-1C29C276B26D}" srcId="{2A7B1AF4-0737-46A5-B6BC-A95C2C6232F8}" destId="{AB66E500-E366-48AE-B6D9-C2B7E3647996}" srcOrd="2" destOrd="0" parTransId="{BA52B0E7-670F-47D5-9D64-3464D7877BB4}" sibTransId="{BB7BBA55-947D-4D3D-ADCC-2767C41DBC9E}"/>
    <dgm:cxn modelId="{EB864F3F-BF6E-4645-BF5D-D9CF7FBBD7FE}" type="presOf" srcId="{1568F3A6-A6F9-455B-8A95-129C24E77C1C}" destId="{AF9AFF39-383E-4F2F-8401-1E1FBC026405}" srcOrd="0" destOrd="0" presId="urn:microsoft.com/office/officeart/2005/8/layout/cycle6"/>
    <dgm:cxn modelId="{8581C690-BCAC-4346-85FA-6B4491E742BB}" type="presOf" srcId="{4491685B-274A-4300-B4C4-F5B93560916A}" destId="{7A602A8A-EC9C-4B2F-910B-2BE17FE68731}" srcOrd="0" destOrd="0" presId="urn:microsoft.com/office/officeart/2005/8/layout/cycle6"/>
    <dgm:cxn modelId="{A306978C-A659-4B69-854C-19EB6D187B3F}" type="presOf" srcId="{2A7B1AF4-0737-46A5-B6BC-A95C2C6232F8}" destId="{15A58503-706E-42CF-A8B9-477ECC4EB97B}" srcOrd="0" destOrd="0" presId="urn:microsoft.com/office/officeart/2005/8/layout/cycle6"/>
    <dgm:cxn modelId="{9BDA8978-461A-4B02-8CA2-E8E70BEF8FDA}" srcId="{2A7B1AF4-0737-46A5-B6BC-A95C2C6232F8}" destId="{BCB29B11-5B8C-4AF2-AAE9-B1DA8272998B}" srcOrd="1" destOrd="0" parTransId="{140638C3-7A2B-4F8C-949A-7DA9776D4C06}" sibTransId="{B5971EC7-D706-4B5B-A946-828B48384B84}"/>
    <dgm:cxn modelId="{EDD8F9BE-BFCC-4A67-8783-D3E0C24616C6}" type="presOf" srcId="{BB7BBA55-947D-4D3D-ADCC-2767C41DBC9E}" destId="{92D3EDD6-0DF5-4EB9-9218-CE797666D6C2}" srcOrd="0" destOrd="0" presId="urn:microsoft.com/office/officeart/2005/8/layout/cycle6"/>
    <dgm:cxn modelId="{09C82874-6111-4486-B0E6-7A8DB86FCD87}" srcId="{2A7B1AF4-0737-46A5-B6BC-A95C2C6232F8}" destId="{E4761ECB-37F3-4A79-A38B-07115BDD37B3}" srcOrd="0" destOrd="0" parTransId="{A48A0E9A-E680-44A7-B58A-F209378F6823}" sibTransId="{65658337-163B-42B2-B4DB-6708CA5501D2}"/>
    <dgm:cxn modelId="{64410930-30F6-40BE-A83B-59F93D038CA4}" srcId="{2A7B1AF4-0737-46A5-B6BC-A95C2C6232F8}" destId="{4491685B-274A-4300-B4C4-F5B93560916A}" srcOrd="3" destOrd="0" parTransId="{D514AD79-CF1D-4A34-B8A1-500DE98D8B17}" sibTransId="{1568F3A6-A6F9-455B-8A95-129C24E77C1C}"/>
    <dgm:cxn modelId="{563BBF24-E9E9-4736-8111-727C32569044}" type="presOf" srcId="{BCB29B11-5B8C-4AF2-AAE9-B1DA8272998B}" destId="{E69B2F79-BC5B-4384-9B19-743E7ED1FEA0}" srcOrd="0" destOrd="0" presId="urn:microsoft.com/office/officeart/2005/8/layout/cycle6"/>
    <dgm:cxn modelId="{8489F375-59F8-4344-8666-43D2741383C2}" type="presParOf" srcId="{15A58503-706E-42CF-A8B9-477ECC4EB97B}" destId="{2F929F19-C695-419C-A34E-B797158209E0}" srcOrd="0" destOrd="0" presId="urn:microsoft.com/office/officeart/2005/8/layout/cycle6"/>
    <dgm:cxn modelId="{372C45DA-BC23-4AC3-9374-F67B989CB818}" type="presParOf" srcId="{15A58503-706E-42CF-A8B9-477ECC4EB97B}" destId="{9741651C-A8D3-4B66-B7FA-A67A088B1771}" srcOrd="1" destOrd="0" presId="urn:microsoft.com/office/officeart/2005/8/layout/cycle6"/>
    <dgm:cxn modelId="{9A2690B4-8B8B-4580-A0FD-9E73E4045997}" type="presParOf" srcId="{15A58503-706E-42CF-A8B9-477ECC4EB97B}" destId="{68B6D9C7-8C6B-4D8F-8431-3D4F38FC90D6}" srcOrd="2" destOrd="0" presId="urn:microsoft.com/office/officeart/2005/8/layout/cycle6"/>
    <dgm:cxn modelId="{8E312748-87AA-46B5-882B-47D3985F4567}" type="presParOf" srcId="{15A58503-706E-42CF-A8B9-477ECC4EB97B}" destId="{E69B2F79-BC5B-4384-9B19-743E7ED1FEA0}" srcOrd="3" destOrd="0" presId="urn:microsoft.com/office/officeart/2005/8/layout/cycle6"/>
    <dgm:cxn modelId="{F6393B97-871C-4D6F-8DA5-0449675513D7}" type="presParOf" srcId="{15A58503-706E-42CF-A8B9-477ECC4EB97B}" destId="{8960A3FF-2868-42AC-A9F8-EA3B5EC6B8EF}" srcOrd="4" destOrd="0" presId="urn:microsoft.com/office/officeart/2005/8/layout/cycle6"/>
    <dgm:cxn modelId="{6FCCE52D-926B-41B3-8C0F-41982DF8BAAF}" type="presParOf" srcId="{15A58503-706E-42CF-A8B9-477ECC4EB97B}" destId="{A918CE7F-213F-4FFB-8633-6D0541CB0A56}" srcOrd="5" destOrd="0" presId="urn:microsoft.com/office/officeart/2005/8/layout/cycle6"/>
    <dgm:cxn modelId="{BAA89773-3EF2-4C78-A085-398AFA781DBA}" type="presParOf" srcId="{15A58503-706E-42CF-A8B9-477ECC4EB97B}" destId="{8E03B6C7-DD80-4DF0-B92A-894905569E4A}" srcOrd="6" destOrd="0" presId="urn:microsoft.com/office/officeart/2005/8/layout/cycle6"/>
    <dgm:cxn modelId="{570592B3-AF6F-4932-B9EF-FA01C3725410}" type="presParOf" srcId="{15A58503-706E-42CF-A8B9-477ECC4EB97B}" destId="{9DCCAC8D-8E02-4447-8932-657108547C2B}" srcOrd="7" destOrd="0" presId="urn:microsoft.com/office/officeart/2005/8/layout/cycle6"/>
    <dgm:cxn modelId="{6CF0C7CB-AAA2-4382-9D84-B6AB0665EBEE}" type="presParOf" srcId="{15A58503-706E-42CF-A8B9-477ECC4EB97B}" destId="{92D3EDD6-0DF5-4EB9-9218-CE797666D6C2}" srcOrd="8" destOrd="0" presId="urn:microsoft.com/office/officeart/2005/8/layout/cycle6"/>
    <dgm:cxn modelId="{9B2E2A7A-1668-4CD4-B1EE-CA317D181856}" type="presParOf" srcId="{15A58503-706E-42CF-A8B9-477ECC4EB97B}" destId="{7A602A8A-EC9C-4B2F-910B-2BE17FE68731}" srcOrd="9" destOrd="0" presId="urn:microsoft.com/office/officeart/2005/8/layout/cycle6"/>
    <dgm:cxn modelId="{8E433AC3-7DDF-47B3-BC2C-36D3C232C53F}" type="presParOf" srcId="{15A58503-706E-42CF-A8B9-477ECC4EB97B}" destId="{2E1FB8C7-0608-4016-97FA-6CFDCD7B8809}" srcOrd="10" destOrd="0" presId="urn:microsoft.com/office/officeart/2005/8/layout/cycle6"/>
    <dgm:cxn modelId="{88D44951-2A0F-4A09-9CE1-26E8FDD395E9}" type="presParOf" srcId="{15A58503-706E-42CF-A8B9-477ECC4EB97B}" destId="{AF9AFF39-383E-4F2F-8401-1E1FBC026405}" srcOrd="11" destOrd="0" presId="urn:microsoft.com/office/officeart/2005/8/layout/cycle6"/>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929F19-C695-419C-A34E-B797158209E0}">
      <dsp:nvSpPr>
        <dsp:cNvPr id="0" name=""/>
        <dsp:cNvSpPr/>
      </dsp:nvSpPr>
      <dsp:spPr>
        <a:xfrm>
          <a:off x="981308" y="88"/>
          <a:ext cx="581331" cy="3778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311150">
            <a:lnSpc>
              <a:spcPct val="90000"/>
            </a:lnSpc>
            <a:spcBef>
              <a:spcPct val="0"/>
            </a:spcBef>
            <a:spcAft>
              <a:spcPct val="35000"/>
            </a:spcAft>
          </a:pPr>
          <a:r>
            <a:rPr lang="zh-CN" altLang="en-US" sz="700" kern="1200" dirty="0" smtClean="0"/>
            <a:t>新技术</a:t>
          </a:r>
          <a:endParaRPr lang="zh-CN" altLang="en-US" sz="700" kern="1200" dirty="0"/>
        </a:p>
      </dsp:txBody>
      <dsp:txXfrm>
        <a:off x="999754" y="18534"/>
        <a:ext cx="544439" cy="340973"/>
      </dsp:txXfrm>
    </dsp:sp>
    <dsp:sp modelId="{68B6D9C7-8C6B-4D8F-8431-3D4F38FC90D6}">
      <dsp:nvSpPr>
        <dsp:cNvPr id="0" name=""/>
        <dsp:cNvSpPr/>
      </dsp:nvSpPr>
      <dsp:spPr>
        <a:xfrm>
          <a:off x="928147" y="260731"/>
          <a:ext cx="1248597" cy="1248597"/>
        </a:xfrm>
        <a:custGeom>
          <a:avLst/>
          <a:gdLst/>
          <a:ahLst/>
          <a:cxnLst/>
          <a:rect l="0" t="0" r="0" b="0"/>
          <a:pathLst>
            <a:path>
              <a:moveTo>
                <a:pt x="641088" y="225"/>
              </a:moveTo>
              <a:arcTo wR="624298" hR="624298" stAng="16292463" swAng="3754642"/>
            </a:path>
          </a:pathLst>
        </a:custGeom>
        <a:noFill/>
        <a:ln w="28575" cap="flat" cmpd="sng" algn="ctr">
          <a:solidFill>
            <a:scrgbClr r="0" g="0" b="0">
              <a:shade val="95000"/>
              <a:satMod val="105000"/>
            </a:scrgbClr>
          </a:solidFill>
          <a:prstDash val="solid"/>
          <a:headEnd type="none" w="med" len="med"/>
          <a:tailEnd type="arrow" w="med" len="med"/>
        </a:ln>
        <a:effectLst/>
      </dsp:spPr>
      <dsp:style>
        <a:lnRef idx="1">
          <a:scrgbClr r="0" g="0" b="0"/>
        </a:lnRef>
        <a:fillRef idx="0">
          <a:scrgbClr r="0" g="0" b="0"/>
        </a:fillRef>
        <a:effectRef idx="0">
          <a:scrgbClr r="0" g="0" b="0"/>
        </a:effectRef>
        <a:fontRef idx="minor"/>
      </dsp:style>
    </dsp:sp>
    <dsp:sp modelId="{E69B2F79-BC5B-4384-9B19-743E7ED1FEA0}">
      <dsp:nvSpPr>
        <dsp:cNvPr id="0" name=""/>
        <dsp:cNvSpPr/>
      </dsp:nvSpPr>
      <dsp:spPr>
        <a:xfrm>
          <a:off x="1848463" y="618466"/>
          <a:ext cx="581331" cy="3778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311150">
            <a:lnSpc>
              <a:spcPct val="90000"/>
            </a:lnSpc>
            <a:spcBef>
              <a:spcPct val="0"/>
            </a:spcBef>
            <a:spcAft>
              <a:spcPct val="35000"/>
            </a:spcAft>
          </a:pPr>
          <a:r>
            <a:rPr lang="zh-CN" altLang="en-US" sz="700" kern="1200" dirty="0" smtClean="0"/>
            <a:t>人员和技能</a:t>
          </a:r>
          <a:r>
            <a:rPr lang="en-US" altLang="zh-CN" sz="700" kern="1200" dirty="0" smtClean="0"/>
            <a:t> </a:t>
          </a:r>
          <a:endParaRPr lang="zh-CN" altLang="en-US" sz="700" kern="1200" dirty="0"/>
        </a:p>
      </dsp:txBody>
      <dsp:txXfrm>
        <a:off x="1866909" y="636912"/>
        <a:ext cx="544439" cy="340973"/>
      </dsp:txXfrm>
    </dsp:sp>
    <dsp:sp modelId="{A918CE7F-213F-4FFB-8633-6D0541CB0A56}">
      <dsp:nvSpPr>
        <dsp:cNvPr id="0" name=""/>
        <dsp:cNvSpPr/>
      </dsp:nvSpPr>
      <dsp:spPr>
        <a:xfrm>
          <a:off x="925326" y="117364"/>
          <a:ext cx="1248597" cy="1248597"/>
        </a:xfrm>
        <a:custGeom>
          <a:avLst/>
          <a:gdLst/>
          <a:ahLst/>
          <a:cxnLst/>
          <a:rect l="0" t="0" r="0" b="0"/>
          <a:pathLst>
            <a:path>
              <a:moveTo>
                <a:pt x="1191532" y="885056"/>
              </a:moveTo>
              <a:arcTo wR="624298" hR="624298" stAng="1481295" swAng="3810227"/>
            </a:path>
          </a:pathLst>
        </a:custGeom>
        <a:noFill/>
        <a:ln w="28575" cap="flat" cmpd="sng" algn="ctr">
          <a:solidFill>
            <a:scrgbClr r="0" g="0" b="0">
              <a:shade val="95000"/>
              <a:satMod val="105000"/>
            </a:scrgbClr>
          </a:solidFill>
          <a:prstDash val="solid"/>
          <a:headEnd type="none" w="med" len="med"/>
          <a:tailEnd type="arrow" w="med" len="med"/>
        </a:ln>
        <a:effectLst/>
      </dsp:spPr>
      <dsp:style>
        <a:lnRef idx="1">
          <a:scrgbClr r="0" g="0" b="0"/>
        </a:lnRef>
        <a:fillRef idx="0">
          <a:scrgbClr r="0" g="0" b="0"/>
        </a:fillRef>
        <a:effectRef idx="0">
          <a:scrgbClr r="0" g="0" b="0"/>
        </a:effectRef>
        <a:fontRef idx="minor"/>
      </dsp:style>
    </dsp:sp>
    <dsp:sp modelId="{8E03B6C7-DD80-4DF0-B92A-894905569E4A}">
      <dsp:nvSpPr>
        <dsp:cNvPr id="0" name=""/>
        <dsp:cNvSpPr/>
      </dsp:nvSpPr>
      <dsp:spPr>
        <a:xfrm>
          <a:off x="981308" y="1248686"/>
          <a:ext cx="581331" cy="3778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311150">
            <a:lnSpc>
              <a:spcPct val="90000"/>
            </a:lnSpc>
            <a:spcBef>
              <a:spcPct val="0"/>
            </a:spcBef>
            <a:spcAft>
              <a:spcPct val="35000"/>
            </a:spcAft>
          </a:pPr>
          <a:r>
            <a:rPr lang="zh-CN" altLang="en-US" sz="700" kern="1200" dirty="0" smtClean="0"/>
            <a:t>最佳实践</a:t>
          </a:r>
          <a:endParaRPr lang="zh-CN" altLang="en-US" sz="700" kern="1200" dirty="0"/>
        </a:p>
      </dsp:txBody>
      <dsp:txXfrm>
        <a:off x="999754" y="1267132"/>
        <a:ext cx="544439" cy="340973"/>
      </dsp:txXfrm>
    </dsp:sp>
    <dsp:sp modelId="{92D3EDD6-0DF5-4EB9-9218-CE797666D6C2}">
      <dsp:nvSpPr>
        <dsp:cNvPr id="0" name=""/>
        <dsp:cNvSpPr/>
      </dsp:nvSpPr>
      <dsp:spPr>
        <a:xfrm>
          <a:off x="381254" y="117699"/>
          <a:ext cx="1248597" cy="1248597"/>
        </a:xfrm>
        <a:custGeom>
          <a:avLst/>
          <a:gdLst/>
          <a:ahLst/>
          <a:cxnLst/>
          <a:rect l="0" t="0" r="0" b="0"/>
          <a:pathLst>
            <a:path>
              <a:moveTo>
                <a:pt x="593428" y="1247833"/>
              </a:moveTo>
              <a:arcTo wR="624298" hR="624298" stAng="5570061" swAng="3776757"/>
            </a:path>
          </a:pathLst>
        </a:custGeom>
        <a:noFill/>
        <a:ln w="28575" cap="flat" cmpd="sng" algn="ctr">
          <a:solidFill>
            <a:scrgbClr r="0" g="0" b="0">
              <a:shade val="95000"/>
              <a:satMod val="105000"/>
            </a:scrgbClr>
          </a:solidFill>
          <a:prstDash val="solid"/>
          <a:headEnd type="none" w="med" len="med"/>
          <a:tailEnd type="arrow" w="med" len="med"/>
        </a:ln>
        <a:effectLst/>
      </dsp:spPr>
      <dsp:style>
        <a:lnRef idx="1">
          <a:scrgbClr r="0" g="0" b="0"/>
        </a:lnRef>
        <a:fillRef idx="0">
          <a:scrgbClr r="0" g="0" b="0"/>
        </a:fillRef>
        <a:effectRef idx="0">
          <a:scrgbClr r="0" g="0" b="0"/>
        </a:effectRef>
        <a:fontRef idx="minor"/>
      </dsp:style>
    </dsp:sp>
    <dsp:sp modelId="{7A602A8A-EC9C-4B2F-910B-2BE17FE68731}">
      <dsp:nvSpPr>
        <dsp:cNvPr id="0" name=""/>
        <dsp:cNvSpPr/>
      </dsp:nvSpPr>
      <dsp:spPr>
        <a:xfrm>
          <a:off x="124075" y="614180"/>
          <a:ext cx="581331" cy="3778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311150">
            <a:lnSpc>
              <a:spcPct val="90000"/>
            </a:lnSpc>
            <a:spcBef>
              <a:spcPct val="0"/>
            </a:spcBef>
            <a:spcAft>
              <a:spcPct val="35000"/>
            </a:spcAft>
          </a:pPr>
          <a:r>
            <a:rPr lang="zh-CN" altLang="en-US" sz="700" kern="1200" dirty="0" smtClean="0"/>
            <a:t>商业模式</a:t>
          </a:r>
          <a:endParaRPr lang="zh-CN" altLang="en-US" sz="700" kern="1200" dirty="0"/>
        </a:p>
      </dsp:txBody>
      <dsp:txXfrm>
        <a:off x="142521" y="632626"/>
        <a:ext cx="544439" cy="340973"/>
      </dsp:txXfrm>
    </dsp:sp>
    <dsp:sp modelId="{AF9AFF39-383E-4F2F-8401-1E1FBC026405}">
      <dsp:nvSpPr>
        <dsp:cNvPr id="0" name=""/>
        <dsp:cNvSpPr/>
      </dsp:nvSpPr>
      <dsp:spPr>
        <a:xfrm>
          <a:off x="376421" y="260513"/>
          <a:ext cx="1248597" cy="1248597"/>
        </a:xfrm>
        <a:custGeom>
          <a:avLst/>
          <a:gdLst/>
          <a:ahLst/>
          <a:cxnLst/>
          <a:rect l="0" t="0" r="0" b="0"/>
          <a:pathLst>
            <a:path>
              <a:moveTo>
                <a:pt x="64548" y="347842"/>
              </a:moveTo>
              <a:arcTo wR="624298" hR="624298" stAng="12377064" swAng="3680340"/>
            </a:path>
          </a:pathLst>
        </a:custGeom>
        <a:noFill/>
        <a:ln w="28575" cap="flat" cmpd="sng" algn="ctr">
          <a:solidFill>
            <a:scrgbClr r="0" g="0" b="0">
              <a:shade val="95000"/>
              <a:satMod val="105000"/>
            </a:scrgbClr>
          </a:solidFill>
          <a:prstDash val="solid"/>
          <a:headEnd type="none" w="med" len="med"/>
          <a:tailEnd type="arrow" w="med" len="med"/>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D41FB95-A9B9-4B18-9622-01AF6211B2AD}" type="datetimeFigureOut">
              <a:rPr lang="en-US" smtClean="0"/>
              <a:pPr/>
              <a:t>7/24/2013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1D41364-15E5-4D19-9F44-7E52E8E6B660}" type="slidenum">
              <a:rPr lang="en-US" smtClean="0"/>
              <a:pPr/>
              <a:t>‹#›</a:t>
            </a:fld>
            <a:endParaRPr lang="en-US"/>
          </a:p>
        </p:txBody>
      </p:sp>
    </p:spTree>
    <p:extLst>
      <p:ext uri="{BB962C8B-B14F-4D97-AF65-F5344CB8AC3E}">
        <p14:creationId xmlns:p14="http://schemas.microsoft.com/office/powerpoint/2010/main" xmlns="" val="2663279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16233" lvl="1" indent="-216233" defTabSz="864931" fontAlgn="base">
              <a:spcBef>
                <a:spcPct val="30000"/>
              </a:spcBef>
              <a:spcAft>
                <a:spcPct val="0"/>
              </a:spcAft>
              <a:defRPr/>
            </a:pPr>
            <a:r>
              <a:rPr lang="zh-CN" altLang="en-US" dirty="0" smtClean="0">
                <a:ea typeface="宋体" pitchFamily="2" charset="-122"/>
              </a:rPr>
              <a:t>根据</a:t>
            </a:r>
            <a:r>
              <a:rPr lang="en-US" altLang="zh-CN" dirty="0" smtClean="0">
                <a:ea typeface="宋体" pitchFamily="2" charset="-122"/>
              </a:rPr>
              <a:t>SOSP’03 Google GFS </a:t>
            </a:r>
            <a:r>
              <a:rPr lang="zh-CN" altLang="en-US" dirty="0" smtClean="0">
                <a:ea typeface="宋体" pitchFamily="2" charset="-122"/>
              </a:rPr>
              <a:t>论文设计实现</a:t>
            </a:r>
            <a:endParaRPr lang="en-US" altLang="zh-CN" dirty="0" smtClean="0">
              <a:ea typeface="宋体" pitchFamily="2" charset="-122"/>
            </a:endParaRPr>
          </a:p>
          <a:p>
            <a:pPr lvl="2"/>
            <a:r>
              <a:rPr lang="zh-CN" altLang="en-US" sz="1300" dirty="0" smtClean="0">
                <a:ea typeface="宋体" pitchFamily="2" charset="-122"/>
              </a:rPr>
              <a:t>每个文件被分割成（较大的）数据块</a:t>
            </a:r>
            <a:endParaRPr lang="en-US" altLang="zh-CN" sz="1300" dirty="0" smtClean="0">
              <a:ea typeface="宋体" pitchFamily="2" charset="-122"/>
            </a:endParaRPr>
          </a:p>
          <a:p>
            <a:pPr lvl="2"/>
            <a:r>
              <a:rPr lang="zh-CN" altLang="en-US" sz="1300" dirty="0" smtClean="0">
                <a:ea typeface="宋体" pitchFamily="2" charset="-122"/>
              </a:rPr>
              <a:t>每个数据块被复制多份，并且分布在不同服务器上</a:t>
            </a:r>
            <a:endParaRPr lang="en-US" altLang="zh-CN" sz="1300" dirty="0" smtClean="0">
              <a:ea typeface="宋体" pitchFamily="2" charset="-122"/>
            </a:endParaRPr>
          </a:p>
          <a:p>
            <a:pPr lvl="2"/>
            <a:r>
              <a:rPr lang="zh-CN" altLang="en-US" sz="1300" dirty="0" smtClean="0">
                <a:ea typeface="宋体" pitchFamily="2" charset="-122"/>
              </a:rPr>
              <a:t>每个服务器把数据块当做普通文件存放</a:t>
            </a:r>
            <a:endParaRPr lang="en-US" altLang="zh-CN" sz="1300" dirty="0" smtClean="0">
              <a:ea typeface="宋体" pitchFamily="2" charset="-122"/>
            </a:endParaRPr>
          </a:p>
          <a:p>
            <a:pPr marL="216233" indent="-216233">
              <a:buAutoNum type="arabicPeriod"/>
            </a:pPr>
            <a:endParaRPr lang="en-US" altLang="zh-CN" baseline="0" dirty="0" smtClean="0"/>
          </a:p>
          <a:p>
            <a:pPr marL="216233" indent="-216233"/>
            <a:endParaRPr lang="en-US" altLang="zh-CN" baseline="0" dirty="0" smtClean="0"/>
          </a:p>
        </p:txBody>
      </p:sp>
      <p:sp>
        <p:nvSpPr>
          <p:cNvPr id="4" name="Slide Number Placeholder 3"/>
          <p:cNvSpPr>
            <a:spLocks noGrp="1"/>
          </p:cNvSpPr>
          <p:nvPr>
            <p:ph type="sldNum" sz="quarter" idx="10"/>
          </p:nvPr>
        </p:nvSpPr>
        <p:spPr/>
        <p:txBody>
          <a:bodyPr/>
          <a:lstStyle/>
          <a:p>
            <a:fld id="{B9C10FA3-A7ED-4A50-9166-203115E01E5A}" type="slidenum">
              <a:rPr lang="zh-CN" altLang="en-US" smtClean="0"/>
              <a:pPr/>
              <a:t>8</a:t>
            </a:fld>
            <a:endParaRPr lang="en-US" altLang="zh-CN"/>
          </a:p>
        </p:txBody>
      </p:sp>
    </p:spTree>
    <p:extLst>
      <p:ext uri="{BB962C8B-B14F-4D97-AF65-F5344CB8AC3E}">
        <p14:creationId xmlns:p14="http://schemas.microsoft.com/office/powerpoint/2010/main" xmlns="" val="1686715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216233" lvl="1" indent="-216233" defTabSz="864931" fontAlgn="base">
              <a:spcBef>
                <a:spcPct val="30000"/>
              </a:spcBef>
              <a:spcAft>
                <a:spcPct val="0"/>
              </a:spcAft>
              <a:buFontTx/>
              <a:buAutoNum type="arabicPeriod"/>
              <a:defRPr/>
            </a:pPr>
            <a:r>
              <a:rPr lang="zh-CN" altLang="en-US" sz="1500" dirty="0" smtClean="0">
                <a:ea typeface="宋体" pitchFamily="2" charset="-122"/>
              </a:rPr>
              <a:t>参考</a:t>
            </a:r>
            <a:r>
              <a:rPr lang="en-US" altLang="zh-CN" sz="1500" dirty="0" smtClean="0">
                <a:ea typeface="宋体" pitchFamily="2" charset="-122"/>
              </a:rPr>
              <a:t>OSDI’04 Google MapReduce </a:t>
            </a:r>
            <a:r>
              <a:rPr lang="zh-CN" altLang="en-US" sz="1500" dirty="0" smtClean="0">
                <a:ea typeface="宋体" pitchFamily="2" charset="-122"/>
              </a:rPr>
              <a:t>论文设计</a:t>
            </a:r>
            <a:endParaRPr lang="en-US" altLang="zh-CN" sz="1500" dirty="0" smtClean="0">
              <a:ea typeface="宋体" pitchFamily="2" charset="-122"/>
            </a:endParaRPr>
          </a:p>
          <a:p>
            <a:pPr marL="216233" indent="-216233">
              <a:buAutoNum type="arabicPeriod"/>
            </a:pPr>
            <a:endParaRPr lang="en-US" altLang="zh-CN" dirty="0" smtClean="0"/>
          </a:p>
          <a:p>
            <a:pPr defTabSz="432465">
              <a:spcBef>
                <a:spcPct val="20000"/>
              </a:spcBef>
              <a:buClr>
                <a:srgbClr val="006AAE"/>
              </a:buClr>
              <a:defRPr/>
            </a:pPr>
            <a:r>
              <a:rPr lang="zh-CN" altLang="en-US" kern="1200" dirty="0" smtClean="0">
                <a:cs typeface="Verdana"/>
              </a:rPr>
              <a:t>适合处理的数据的特点</a:t>
            </a:r>
            <a:endParaRPr lang="en-US" altLang="zh-CN" kern="1200" dirty="0" smtClean="0">
              <a:cs typeface="Verdana"/>
            </a:endParaRPr>
          </a:p>
          <a:p>
            <a:pPr lvl="2" defTabSz="432465">
              <a:buClr>
                <a:srgbClr val="006AAE"/>
              </a:buClr>
              <a:buFont typeface="Arial" pitchFamily="34" charset="0"/>
              <a:buChar char="•"/>
              <a:defRPr/>
            </a:pPr>
            <a:r>
              <a:rPr lang="zh-CN" altLang="en-US" dirty="0" smtClean="0">
                <a:cs typeface="Verdana"/>
              </a:rPr>
              <a:t>数据很复杂，包括结构化、半结构化和文档等多种复杂数据。</a:t>
            </a:r>
            <a:endParaRPr lang="en-US" altLang="zh-CN" dirty="0" smtClean="0">
              <a:cs typeface="Verdana"/>
            </a:endParaRPr>
          </a:p>
          <a:p>
            <a:pPr lvl="2" defTabSz="432465">
              <a:buClr>
                <a:srgbClr val="006AAE"/>
              </a:buClr>
              <a:buFont typeface="Arial" pitchFamily="34" charset="0"/>
              <a:buChar char="•"/>
              <a:defRPr/>
            </a:pPr>
            <a:r>
              <a:rPr lang="zh-CN" altLang="en-US" dirty="0" smtClean="0">
                <a:cs typeface="Verdana"/>
              </a:rPr>
              <a:t>大量的数据来源</a:t>
            </a:r>
            <a:endParaRPr lang="en-US" altLang="zh-CN" dirty="0" smtClean="0">
              <a:cs typeface="Verdana"/>
            </a:endParaRPr>
          </a:p>
          <a:p>
            <a:pPr lvl="2" defTabSz="432465">
              <a:buClr>
                <a:srgbClr val="006AAE"/>
              </a:buClr>
              <a:buFont typeface="Arial" pitchFamily="34" charset="0"/>
              <a:buChar char="•"/>
              <a:defRPr/>
            </a:pPr>
            <a:r>
              <a:rPr lang="zh-CN" altLang="en-US" dirty="0" smtClean="0">
                <a:cs typeface="Verdana"/>
              </a:rPr>
              <a:t>海量数据， 从</a:t>
            </a:r>
            <a:r>
              <a:rPr lang="en-US" altLang="zh-CN" dirty="0" smtClean="0">
                <a:cs typeface="Verdana"/>
              </a:rPr>
              <a:t>TB</a:t>
            </a:r>
            <a:r>
              <a:rPr lang="zh-CN" altLang="en-US" dirty="0" smtClean="0">
                <a:cs typeface="Verdana"/>
              </a:rPr>
              <a:t>到</a:t>
            </a:r>
            <a:r>
              <a:rPr lang="en-US" altLang="zh-CN" dirty="0" smtClean="0">
                <a:cs typeface="Verdana"/>
              </a:rPr>
              <a:t>PB</a:t>
            </a:r>
            <a:r>
              <a:rPr lang="zh-CN" altLang="en-US" dirty="0" smtClean="0">
                <a:cs typeface="Verdana"/>
              </a:rPr>
              <a:t>级别</a:t>
            </a:r>
            <a:endParaRPr lang="en-US" altLang="zh-CN" dirty="0" smtClean="0">
              <a:cs typeface="Verdana"/>
            </a:endParaRPr>
          </a:p>
          <a:p>
            <a:pPr lvl="2" defTabSz="432465">
              <a:buClr>
                <a:srgbClr val="006AAE"/>
              </a:buClr>
              <a:defRPr/>
            </a:pPr>
            <a:endParaRPr lang="en-US" altLang="zh-CN" dirty="0" smtClean="0">
              <a:cs typeface="Verdana"/>
            </a:endParaRPr>
          </a:p>
          <a:p>
            <a:pPr defTabSz="432465">
              <a:buClr>
                <a:srgbClr val="006AAE"/>
              </a:buClr>
              <a:defRPr/>
            </a:pPr>
            <a:r>
              <a:rPr lang="en-US" altLang="zh-CN" dirty="0" smtClean="0">
                <a:cs typeface="Verdana"/>
              </a:rPr>
              <a:t>Hadoop</a:t>
            </a:r>
            <a:r>
              <a:rPr lang="zh-CN" altLang="en-US" dirty="0" smtClean="0">
                <a:cs typeface="Verdana"/>
              </a:rPr>
              <a:t>分析的特点</a:t>
            </a:r>
            <a:endParaRPr lang="en-US" altLang="zh-CN" dirty="0" smtClean="0">
              <a:cs typeface="Verdana"/>
            </a:endParaRPr>
          </a:p>
          <a:p>
            <a:pPr lvl="2">
              <a:buFont typeface="Arial" pitchFamily="34" charset="0"/>
              <a:buChar char="•"/>
            </a:pPr>
            <a:r>
              <a:rPr lang="zh-CN" altLang="en-US" dirty="0" smtClean="0"/>
              <a:t>批处理</a:t>
            </a:r>
            <a:endParaRPr lang="en-US" altLang="zh-CN" dirty="0" smtClean="0"/>
          </a:p>
          <a:p>
            <a:pPr lvl="2">
              <a:buFont typeface="Arial" pitchFamily="34" charset="0"/>
              <a:buChar char="•"/>
            </a:pPr>
            <a:r>
              <a:rPr lang="zh-CN" altLang="en-US" dirty="0" smtClean="0"/>
              <a:t>可并行处理</a:t>
            </a:r>
            <a:endParaRPr lang="en-US" altLang="zh-CN" dirty="0" smtClean="0"/>
          </a:p>
          <a:p>
            <a:pPr lvl="2">
              <a:buFont typeface="Arial" pitchFamily="34" charset="0"/>
              <a:buChar char="•"/>
            </a:pPr>
            <a:r>
              <a:rPr lang="zh-CN" altLang="en-US" dirty="0" smtClean="0"/>
              <a:t>数据可被分布</a:t>
            </a:r>
            <a:r>
              <a:rPr lang="en-US" altLang="zh-CN" dirty="0" smtClean="0"/>
              <a:t>/</a:t>
            </a:r>
            <a:r>
              <a:rPr lang="zh-CN" altLang="en-US" dirty="0" smtClean="0"/>
              <a:t>分散到大量节点上</a:t>
            </a:r>
            <a:endParaRPr lang="en-US" altLang="zh-CN" dirty="0" smtClean="0"/>
          </a:p>
          <a:p>
            <a:pPr lvl="2">
              <a:buFont typeface="Arial" pitchFamily="34" charset="0"/>
              <a:buChar char="•"/>
            </a:pPr>
            <a:r>
              <a:rPr lang="zh-CN" altLang="en-US" dirty="0" smtClean="0"/>
              <a:t>计算可以针对分块数据进行处理，然后汇总</a:t>
            </a:r>
            <a:endParaRPr lang="en-US" altLang="zh-CN" dirty="0" smtClean="0"/>
          </a:p>
          <a:p>
            <a:pPr marL="216233" indent="-216233"/>
            <a:endParaRPr lang="en-US" altLang="zh-CN" dirty="0" smtClean="0"/>
          </a:p>
          <a:p>
            <a:r>
              <a:rPr lang="zh-CN" altLang="en-US" sz="2300" dirty="0" smtClean="0"/>
              <a:t>典型应用</a:t>
            </a:r>
            <a:endParaRPr lang="en-US" altLang="zh-CN" sz="2300" dirty="0" smtClean="0"/>
          </a:p>
          <a:p>
            <a:pPr lvl="2">
              <a:buFont typeface="Arial" pitchFamily="34" charset="0"/>
              <a:buChar char="•"/>
            </a:pPr>
            <a:r>
              <a:rPr lang="zh-CN" altLang="en-US" sz="1900" dirty="0" smtClean="0"/>
              <a:t>现实风险建模</a:t>
            </a:r>
            <a:endParaRPr lang="en-US" altLang="zh-CN" sz="1900" dirty="0" smtClean="0"/>
          </a:p>
          <a:p>
            <a:pPr lvl="2">
              <a:buFont typeface="Arial" pitchFamily="34" charset="0"/>
              <a:buChar char="•"/>
            </a:pPr>
            <a:r>
              <a:rPr lang="zh-CN" altLang="en-US" sz="1900" dirty="0" smtClean="0"/>
              <a:t>客户流失性分析</a:t>
            </a:r>
            <a:endParaRPr lang="en-US" altLang="zh-CN" sz="1900" dirty="0" smtClean="0"/>
          </a:p>
          <a:p>
            <a:pPr lvl="2">
              <a:buFont typeface="Arial" pitchFamily="34" charset="0"/>
              <a:buChar char="•"/>
            </a:pPr>
            <a:r>
              <a:rPr lang="zh-CN" altLang="en-US" sz="1900" dirty="0" smtClean="0"/>
              <a:t>推荐引擎</a:t>
            </a:r>
            <a:endParaRPr lang="en-US" altLang="zh-CN" sz="1900" dirty="0" smtClean="0"/>
          </a:p>
          <a:p>
            <a:pPr lvl="2">
              <a:buFont typeface="Arial" pitchFamily="34" charset="0"/>
              <a:buChar char="•"/>
            </a:pPr>
            <a:r>
              <a:rPr lang="zh-CN" altLang="en-US" sz="1900" dirty="0" smtClean="0"/>
              <a:t>广告目标投放</a:t>
            </a:r>
            <a:endParaRPr lang="en-US" altLang="zh-CN" sz="1900" dirty="0" smtClean="0"/>
          </a:p>
          <a:p>
            <a:pPr lvl="2">
              <a:buFont typeface="Arial" pitchFamily="34" charset="0"/>
              <a:buChar char="•"/>
            </a:pPr>
            <a:r>
              <a:rPr lang="zh-CN" altLang="en-US" sz="1900" dirty="0" smtClean="0"/>
              <a:t>售卖点交易分析</a:t>
            </a:r>
            <a:endParaRPr lang="en-US" altLang="zh-CN" sz="1900" dirty="0" smtClean="0"/>
          </a:p>
          <a:p>
            <a:pPr lvl="2">
              <a:buFont typeface="Arial" pitchFamily="34" charset="0"/>
              <a:buChar char="•"/>
            </a:pPr>
            <a:r>
              <a:rPr lang="zh-CN" altLang="en-US" sz="1900" dirty="0" smtClean="0"/>
              <a:t>网络失效预测</a:t>
            </a:r>
            <a:endParaRPr lang="en-US" altLang="zh-CN" sz="1900" dirty="0" smtClean="0"/>
          </a:p>
          <a:p>
            <a:pPr lvl="2">
              <a:buFont typeface="Arial" pitchFamily="34" charset="0"/>
              <a:buChar char="•"/>
            </a:pPr>
            <a:r>
              <a:rPr lang="zh-CN" altLang="en-US" sz="1900" dirty="0" smtClean="0"/>
              <a:t>安全风险分析</a:t>
            </a:r>
            <a:endParaRPr lang="en-US" altLang="zh-CN" sz="1900" dirty="0" smtClean="0"/>
          </a:p>
          <a:p>
            <a:pPr lvl="2">
              <a:buFont typeface="Arial" pitchFamily="34" charset="0"/>
              <a:buChar char="•"/>
            </a:pPr>
            <a:r>
              <a:rPr lang="zh-CN" altLang="en-US" sz="1900" dirty="0" smtClean="0"/>
              <a:t>商业交易监控</a:t>
            </a:r>
            <a:endParaRPr lang="en-US" altLang="zh-CN" sz="1900" dirty="0" smtClean="0"/>
          </a:p>
          <a:p>
            <a:pPr lvl="2">
              <a:buFont typeface="Arial" pitchFamily="34" charset="0"/>
              <a:buChar char="•"/>
            </a:pPr>
            <a:r>
              <a:rPr lang="zh-CN" altLang="en-US" sz="1900" dirty="0" smtClean="0"/>
              <a:t>搜索质量评估</a:t>
            </a:r>
            <a:endParaRPr lang="en-US" altLang="zh-CN" sz="1900" dirty="0" smtClean="0"/>
          </a:p>
          <a:p>
            <a:pPr lvl="2">
              <a:buFont typeface="Arial" pitchFamily="34" charset="0"/>
              <a:buChar char="•"/>
            </a:pPr>
            <a:r>
              <a:rPr lang="zh-CN" altLang="en-US" sz="1900" dirty="0" smtClean="0"/>
              <a:t>视频分析和检索</a:t>
            </a:r>
            <a:endParaRPr lang="en-US" altLang="zh-CN" sz="1900" dirty="0" smtClean="0"/>
          </a:p>
          <a:p>
            <a:pPr lvl="2">
              <a:buFont typeface="Arial" pitchFamily="34" charset="0"/>
              <a:buChar char="•"/>
            </a:pPr>
            <a:r>
              <a:rPr lang="zh-CN" altLang="en-US" sz="1900" dirty="0" smtClean="0"/>
              <a:t>数据</a:t>
            </a:r>
            <a:r>
              <a:rPr lang="en-US" altLang="zh-CN" sz="1900" dirty="0" smtClean="0"/>
              <a:t>“</a:t>
            </a:r>
            <a:r>
              <a:rPr lang="zh-CN" altLang="en-US" sz="1900" dirty="0" smtClean="0"/>
              <a:t>沙盒</a:t>
            </a:r>
            <a:r>
              <a:rPr lang="en-US" altLang="zh-CN" sz="1900" dirty="0" smtClean="0"/>
              <a:t>”</a:t>
            </a:r>
          </a:p>
          <a:p>
            <a:pPr lvl="2">
              <a:buFont typeface="Arial" pitchFamily="34" charset="0"/>
              <a:buChar char="•"/>
            </a:pPr>
            <a:endParaRPr lang="en-US" altLang="zh-CN" sz="1900" dirty="0" smtClean="0"/>
          </a:p>
          <a:p>
            <a:pPr algn="l">
              <a:buFont typeface="Arial" pitchFamily="34" charset="0"/>
              <a:buChar char="•"/>
            </a:pPr>
            <a:r>
              <a:rPr lang="zh-CN" altLang="en-US" sz="1900" dirty="0" smtClean="0"/>
              <a:t>常用算法</a:t>
            </a:r>
            <a:endParaRPr lang="en-US" altLang="zh-CN" sz="1900" dirty="0" smtClean="0"/>
          </a:p>
          <a:p>
            <a:pPr lvl="1" algn="l">
              <a:buFont typeface="Arial" pitchFamily="34" charset="0"/>
              <a:buChar char="•"/>
            </a:pPr>
            <a:r>
              <a:rPr lang="zh-CN" altLang="en-US" sz="1900" dirty="0" smtClean="0"/>
              <a:t>全文挖掘</a:t>
            </a:r>
            <a:endParaRPr lang="en-US" altLang="zh-CN" sz="1900" dirty="0" smtClean="0"/>
          </a:p>
          <a:p>
            <a:pPr lvl="1" algn="l">
              <a:buFont typeface="Arial" pitchFamily="34" charset="0"/>
              <a:buChar char="•"/>
            </a:pPr>
            <a:r>
              <a:rPr lang="zh-CN" altLang="en-US" sz="1900" dirty="0" smtClean="0"/>
              <a:t>建立索引</a:t>
            </a:r>
            <a:endParaRPr lang="en-US" altLang="zh-CN" sz="1900" dirty="0" smtClean="0"/>
          </a:p>
          <a:p>
            <a:pPr lvl="1" algn="l">
              <a:buFont typeface="Arial" pitchFamily="34" charset="0"/>
              <a:buChar char="•"/>
            </a:pPr>
            <a:r>
              <a:rPr lang="zh-CN" altLang="en-US" sz="1900" dirty="0" smtClean="0"/>
              <a:t>图形分析</a:t>
            </a:r>
            <a:endParaRPr lang="en-US" altLang="zh-CN" sz="1900" dirty="0" smtClean="0"/>
          </a:p>
          <a:p>
            <a:pPr lvl="1" algn="l">
              <a:buFont typeface="Arial" pitchFamily="34" charset="0"/>
              <a:buChar char="•"/>
            </a:pPr>
            <a:r>
              <a:rPr lang="zh-CN" altLang="en-US" sz="1900" dirty="0" smtClean="0"/>
              <a:t>模式识别</a:t>
            </a:r>
            <a:endParaRPr lang="en-US" altLang="zh-CN" sz="1900" dirty="0" smtClean="0"/>
          </a:p>
          <a:p>
            <a:pPr lvl="1" algn="l">
              <a:buFont typeface="Arial" pitchFamily="34" charset="0"/>
              <a:buChar char="•"/>
            </a:pPr>
            <a:r>
              <a:rPr lang="zh-CN" altLang="en-US" sz="1900" dirty="0" smtClean="0"/>
              <a:t>协同过滤</a:t>
            </a:r>
            <a:endParaRPr lang="en-US" altLang="zh-CN" sz="1900" dirty="0" smtClean="0"/>
          </a:p>
          <a:p>
            <a:pPr lvl="1" algn="l">
              <a:buFont typeface="Arial" pitchFamily="34" charset="0"/>
              <a:buChar char="•"/>
            </a:pPr>
            <a:r>
              <a:rPr lang="zh-CN" altLang="en-US" sz="1900" dirty="0" smtClean="0"/>
              <a:t>情感分析</a:t>
            </a:r>
            <a:endParaRPr lang="en-US" altLang="zh-CN" sz="1900" dirty="0" smtClean="0"/>
          </a:p>
          <a:p>
            <a:pPr lvl="1" algn="l">
              <a:buFont typeface="Arial" pitchFamily="34" charset="0"/>
              <a:buChar char="•"/>
            </a:pPr>
            <a:r>
              <a:rPr lang="zh-CN" altLang="en-US" sz="1900" dirty="0" smtClean="0"/>
              <a:t>风险评估</a:t>
            </a:r>
            <a:endParaRPr lang="en-US" altLang="zh-CN" sz="1900" dirty="0" smtClean="0"/>
          </a:p>
          <a:p>
            <a:pPr lvl="2">
              <a:buFont typeface="Arial" pitchFamily="34" charset="0"/>
              <a:buChar char="•"/>
            </a:pPr>
            <a:endParaRPr lang="zh-CN" altLang="en-US" sz="1900" dirty="0" smtClean="0"/>
          </a:p>
          <a:p>
            <a:pPr marL="216233" indent="-216233"/>
            <a:endParaRPr lang="zh-CN" altLang="en-US" dirty="0"/>
          </a:p>
        </p:txBody>
      </p:sp>
      <p:sp>
        <p:nvSpPr>
          <p:cNvPr id="4" name="Slide Number Placeholder 3"/>
          <p:cNvSpPr>
            <a:spLocks noGrp="1"/>
          </p:cNvSpPr>
          <p:nvPr>
            <p:ph type="sldNum" sz="quarter" idx="10"/>
          </p:nvPr>
        </p:nvSpPr>
        <p:spPr/>
        <p:txBody>
          <a:bodyPr/>
          <a:lstStyle/>
          <a:p>
            <a:fld id="{B9C10FA3-A7ED-4A50-9166-203115E01E5A}" type="slidenum">
              <a:rPr lang="zh-CN" altLang="en-US" smtClean="0"/>
              <a:pPr/>
              <a:t>9</a:t>
            </a:fld>
            <a:endParaRPr lang="en-US" altLang="zh-CN"/>
          </a:p>
        </p:txBody>
      </p:sp>
    </p:spTree>
    <p:extLst>
      <p:ext uri="{BB962C8B-B14F-4D97-AF65-F5344CB8AC3E}">
        <p14:creationId xmlns:p14="http://schemas.microsoft.com/office/powerpoint/2010/main" xmlns="" val="1277256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1" defTabSz="864931" fontAlgn="base">
              <a:spcBef>
                <a:spcPct val="30000"/>
              </a:spcBef>
              <a:spcAft>
                <a:spcPct val="0"/>
              </a:spcAft>
              <a:defRPr/>
            </a:pPr>
            <a:r>
              <a:rPr lang="zh-CN" altLang="en-US" sz="1500" dirty="0" smtClean="0">
                <a:ea typeface="宋体" pitchFamily="2" charset="-122"/>
              </a:rPr>
              <a:t>参考</a:t>
            </a:r>
            <a:r>
              <a:rPr lang="en-US" altLang="zh-CN" sz="1500" dirty="0" smtClean="0">
                <a:ea typeface="宋体" pitchFamily="2" charset="-122"/>
              </a:rPr>
              <a:t>OSDI’06 Google </a:t>
            </a:r>
            <a:r>
              <a:rPr lang="en-US" altLang="zh-CN" sz="1500" dirty="0" err="1" smtClean="0">
                <a:ea typeface="宋体" pitchFamily="2" charset="-122"/>
              </a:rPr>
              <a:t>Bigtable</a:t>
            </a:r>
            <a:r>
              <a:rPr lang="zh-CN" altLang="en-US" sz="1500" dirty="0" smtClean="0">
                <a:ea typeface="宋体" pitchFamily="2" charset="-122"/>
              </a:rPr>
              <a:t>论文设计</a:t>
            </a:r>
            <a:endParaRPr lang="en-US" altLang="zh-CN" sz="1500" dirty="0" smtClean="0">
              <a:ea typeface="宋体" pitchFamily="2" charset="-122"/>
            </a:endParaRPr>
          </a:p>
        </p:txBody>
      </p:sp>
      <p:sp>
        <p:nvSpPr>
          <p:cNvPr id="4" name="Slide Number Placeholder 3"/>
          <p:cNvSpPr>
            <a:spLocks noGrp="1"/>
          </p:cNvSpPr>
          <p:nvPr>
            <p:ph type="sldNum" sz="quarter" idx="10"/>
          </p:nvPr>
        </p:nvSpPr>
        <p:spPr/>
        <p:txBody>
          <a:bodyPr/>
          <a:lstStyle/>
          <a:p>
            <a:fld id="{B9C10FA3-A7ED-4A50-9166-203115E01E5A}" type="slidenum">
              <a:rPr lang="zh-CN" altLang="en-US" smtClean="0"/>
              <a:pPr/>
              <a:t>10</a:t>
            </a:fld>
            <a:endParaRPr lang="en-US" altLang="zh-CN"/>
          </a:p>
        </p:txBody>
      </p:sp>
    </p:spTree>
    <p:extLst>
      <p:ext uri="{BB962C8B-B14F-4D97-AF65-F5344CB8AC3E}">
        <p14:creationId xmlns:p14="http://schemas.microsoft.com/office/powerpoint/2010/main" xmlns="" val="3346527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ts val="800"/>
              </a:spcBef>
              <a:spcAft>
                <a:spcPts val="800"/>
              </a:spcAft>
            </a:pPr>
            <a:r>
              <a:rPr lang="zh-CN" altLang="en-US" sz="2000" b="1" dirty="0" smtClean="0">
                <a:latin typeface="宋体" pitchFamily="2" charset="-122"/>
                <a:ea typeface="宋体" pitchFamily="2" charset="-122"/>
              </a:rPr>
              <a:t>高可用性：每个数据中心独立运行</a:t>
            </a:r>
            <a:endParaRPr lang="en-US" altLang="zh-CN" sz="2000" b="1" dirty="0" smtClean="0">
              <a:latin typeface="宋体" pitchFamily="2" charset="-122"/>
              <a:ea typeface="宋体" pitchFamily="2" charset="-122"/>
            </a:endParaRPr>
          </a:p>
          <a:p>
            <a:pPr marL="457200" lvl="2">
              <a:spcBef>
                <a:spcPts val="0"/>
              </a:spcBef>
              <a:buFont typeface="Wingdings" pitchFamily="2" charset="2"/>
              <a:buChar char="§"/>
            </a:pPr>
            <a:r>
              <a:rPr lang="zh-CN" altLang="en-US" sz="1800" dirty="0" smtClean="0">
                <a:ea typeface="宋体" pitchFamily="2" charset="-122"/>
              </a:rPr>
              <a:t>每个数据中心都运行</a:t>
            </a:r>
            <a:r>
              <a:rPr lang="en-US" altLang="zh-CN" sz="1800" dirty="0" smtClean="0">
                <a:ea typeface="宋体" pitchFamily="2" charset="-122"/>
              </a:rPr>
              <a:t>Intel</a:t>
            </a:r>
            <a:r>
              <a:rPr lang="en-US" altLang="zh-CN" sz="1800" baseline="30000" dirty="0" smtClean="0">
                <a:ea typeface="宋体" pitchFamily="2" charset="-122"/>
              </a:rPr>
              <a:t>®</a:t>
            </a:r>
            <a:r>
              <a:rPr lang="en-US" altLang="zh-CN" sz="1800" dirty="0" smtClean="0">
                <a:ea typeface="宋体" pitchFamily="2" charset="-122"/>
              </a:rPr>
              <a:t> Expressway</a:t>
            </a:r>
            <a:r>
              <a:rPr lang="zh-CN" altLang="en-US" sz="1800" dirty="0" smtClean="0">
                <a:ea typeface="宋体" pitchFamily="2" charset="-122"/>
              </a:rPr>
              <a:t>分布式数据库，具有</a:t>
            </a:r>
            <a:r>
              <a:rPr lang="en-US" altLang="zh-CN" sz="1800" dirty="0" smtClean="0">
                <a:ea typeface="宋体" pitchFamily="2" charset="-122"/>
              </a:rPr>
              <a:t>HBase</a:t>
            </a:r>
            <a:r>
              <a:rPr lang="zh-CN" altLang="en-US" sz="1800" dirty="0" smtClean="0">
                <a:ea typeface="宋体" pitchFamily="2" charset="-122"/>
              </a:rPr>
              <a:t>数据库高性能、可靠、可扩展等优点</a:t>
            </a:r>
            <a:endParaRPr lang="en-US" altLang="zh-CN" sz="1800" dirty="0" smtClean="0">
              <a:ea typeface="宋体" pitchFamily="2" charset="-122"/>
            </a:endParaRPr>
          </a:p>
          <a:p>
            <a:pPr>
              <a:spcBef>
                <a:spcPts val="1600"/>
              </a:spcBef>
              <a:spcAft>
                <a:spcPts val="800"/>
              </a:spcAft>
            </a:pPr>
            <a:r>
              <a:rPr lang="zh-CN" altLang="en-US" sz="2000" b="1" dirty="0" smtClean="0">
                <a:latin typeface="宋体" pitchFamily="2" charset="-122"/>
                <a:ea typeface="宋体" pitchFamily="2" charset="-122"/>
              </a:rPr>
              <a:t>灵活分布：多种虚拟大表分中心分配模型</a:t>
            </a:r>
            <a:endParaRPr lang="en-US" altLang="zh-CN" sz="2000" b="1" dirty="0" smtClean="0">
              <a:latin typeface="宋体" pitchFamily="2" charset="-122"/>
              <a:ea typeface="宋体" pitchFamily="2" charset="-122"/>
            </a:endParaRPr>
          </a:p>
          <a:p>
            <a:pPr marL="457200" lvl="2">
              <a:spcBef>
                <a:spcPts val="0"/>
              </a:spcBef>
              <a:buFont typeface="Wingdings" pitchFamily="2" charset="2"/>
              <a:buChar char="§"/>
            </a:pPr>
            <a:r>
              <a:rPr lang="zh-CN" altLang="en-US" sz="1800" dirty="0" smtClean="0">
                <a:ea typeface="宋体" pitchFamily="2" charset="-122"/>
              </a:rPr>
              <a:t>支持多种数据分配模型：主键前缀、主键后缀、子字符串、正则表达式及自定义函数</a:t>
            </a:r>
            <a:endParaRPr lang="en-US" altLang="zh-CN" sz="1800" dirty="0" smtClean="0">
              <a:ea typeface="宋体" pitchFamily="2" charset="-122"/>
            </a:endParaRPr>
          </a:p>
          <a:p>
            <a:pPr>
              <a:spcBef>
                <a:spcPts val="1600"/>
              </a:spcBef>
              <a:spcAft>
                <a:spcPts val="800"/>
              </a:spcAft>
            </a:pPr>
            <a:r>
              <a:rPr lang="zh-CN" altLang="en-US" sz="2000" b="1" dirty="0" smtClean="0">
                <a:latin typeface="宋体" pitchFamily="2" charset="-122"/>
                <a:ea typeface="宋体" pitchFamily="2" charset="-122"/>
              </a:rPr>
              <a:t>数据本地化：降低网络带宽要求</a:t>
            </a:r>
            <a:endParaRPr lang="en-US" altLang="zh-CN" sz="2000" b="1" dirty="0" smtClean="0">
              <a:latin typeface="宋体" pitchFamily="2" charset="-122"/>
              <a:ea typeface="宋体" pitchFamily="2" charset="-122"/>
            </a:endParaRPr>
          </a:p>
          <a:p>
            <a:pPr marL="457200" lvl="2">
              <a:spcBef>
                <a:spcPts val="0"/>
              </a:spcBef>
              <a:buFont typeface="Wingdings" pitchFamily="2" charset="2"/>
              <a:buChar char="§"/>
            </a:pPr>
            <a:r>
              <a:rPr lang="zh-CN" altLang="en-US" sz="1800" dirty="0" smtClean="0">
                <a:ea typeface="宋体" pitchFamily="2" charset="-122"/>
              </a:rPr>
              <a:t>根据接入网络自动将数据导入本地数据中心，降低对广域网带宽要求；也可指定区域位置进行数据存取。</a:t>
            </a:r>
            <a:endParaRPr lang="en-US" altLang="zh-CN" sz="1800" dirty="0" smtClean="0">
              <a:ea typeface="宋体" pitchFamily="2" charset="-122"/>
            </a:endParaRPr>
          </a:p>
          <a:p>
            <a:pPr>
              <a:spcBef>
                <a:spcPts val="1600"/>
              </a:spcBef>
              <a:spcAft>
                <a:spcPts val="800"/>
              </a:spcAft>
            </a:pPr>
            <a:r>
              <a:rPr lang="zh-CN" altLang="en-US" sz="2000" b="1" dirty="0" smtClean="0">
                <a:latin typeface="宋体" pitchFamily="2" charset="-122"/>
                <a:ea typeface="宋体" pitchFamily="2" charset="-122"/>
              </a:rPr>
              <a:t>标准接口：应用程序完全透明</a:t>
            </a:r>
            <a:endParaRPr lang="en-US" altLang="zh-CN" sz="2000" b="1" dirty="0" smtClean="0">
              <a:latin typeface="宋体" pitchFamily="2" charset="-122"/>
              <a:ea typeface="宋体" pitchFamily="2" charset="-122"/>
            </a:endParaRPr>
          </a:p>
          <a:p>
            <a:pPr marL="457200" lvl="2">
              <a:spcBef>
                <a:spcPts val="0"/>
              </a:spcBef>
              <a:buFont typeface="Wingdings" pitchFamily="2" charset="2"/>
              <a:buChar char="§"/>
            </a:pPr>
            <a:r>
              <a:rPr lang="zh-CN" altLang="en-US" sz="1800" dirty="0" smtClean="0">
                <a:ea typeface="宋体" pitchFamily="2" charset="-122"/>
              </a:rPr>
              <a:t>上层应用程序可以调用</a:t>
            </a:r>
            <a:r>
              <a:rPr lang="en-US" altLang="zh-CN" sz="1800" dirty="0" smtClean="0">
                <a:ea typeface="宋体" pitchFamily="2" charset="-122"/>
              </a:rPr>
              <a:t>HBase</a:t>
            </a:r>
            <a:r>
              <a:rPr lang="zh-CN" altLang="en-US" sz="1800" dirty="0" smtClean="0">
                <a:ea typeface="宋体" pitchFamily="2" charset="-122"/>
              </a:rPr>
              <a:t>标准</a:t>
            </a:r>
            <a:r>
              <a:rPr lang="en-US" altLang="zh-CN" sz="1800" dirty="0" smtClean="0">
                <a:ea typeface="宋体" pitchFamily="2" charset="-122"/>
              </a:rPr>
              <a:t>API</a:t>
            </a:r>
            <a:r>
              <a:rPr lang="zh-CN" altLang="en-US" sz="1800" dirty="0" smtClean="0">
                <a:ea typeface="宋体" pitchFamily="2" charset="-122"/>
              </a:rPr>
              <a:t>来访问跨数据中心数据库，自动同数据所在分中心进行读写操作，完全透明</a:t>
            </a:r>
            <a:endParaRPr lang="en-US" altLang="zh-CN" sz="2000" b="1" dirty="0" smtClean="0">
              <a:latin typeface="宋体" pitchFamily="2" charset="-122"/>
              <a:ea typeface="宋体" pitchFamily="2" charset="-122"/>
              <a:cs typeface="+mn-cs"/>
            </a:endParaRPr>
          </a:p>
          <a:p>
            <a:endParaRPr lang="zh-CN" altLang="en-US" dirty="0"/>
          </a:p>
        </p:txBody>
      </p:sp>
      <p:sp>
        <p:nvSpPr>
          <p:cNvPr id="4" name="Slide Number Placeholder 3"/>
          <p:cNvSpPr>
            <a:spLocks noGrp="1"/>
          </p:cNvSpPr>
          <p:nvPr>
            <p:ph type="sldNum" sz="quarter" idx="10"/>
          </p:nvPr>
        </p:nvSpPr>
        <p:spPr/>
        <p:txBody>
          <a:bodyPr/>
          <a:lstStyle/>
          <a:p>
            <a:fld id="{B9C10FA3-A7ED-4A50-9166-203115E01E5A}" type="slidenum">
              <a:rPr lang="zh-CN" altLang="en-US" smtClean="0"/>
              <a:pPr/>
              <a:t>11</a:t>
            </a:fld>
            <a:endParaRPr lang="en-US" altLang="zh-CN"/>
          </a:p>
        </p:txBody>
      </p:sp>
    </p:spTree>
    <p:extLst>
      <p:ext uri="{BB962C8B-B14F-4D97-AF65-F5344CB8AC3E}">
        <p14:creationId xmlns:p14="http://schemas.microsoft.com/office/powerpoint/2010/main" xmlns="" val="3309601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dirty="0"/>
          </a:p>
        </p:txBody>
      </p:sp>
      <p:sp>
        <p:nvSpPr>
          <p:cNvPr id="4" name="Slide Number Placeholder 3"/>
          <p:cNvSpPr>
            <a:spLocks noGrp="1"/>
          </p:cNvSpPr>
          <p:nvPr>
            <p:ph type="sldNum" sz="quarter" idx="10"/>
          </p:nvPr>
        </p:nvSpPr>
        <p:spPr/>
        <p:txBody>
          <a:bodyPr/>
          <a:lstStyle/>
          <a:p>
            <a:fld id="{B9C10FA3-A7ED-4A50-9166-203115E01E5A}" type="slidenum">
              <a:rPr lang="zh-CN" altLang="en-US" smtClean="0"/>
              <a:pPr/>
              <a:t>12</a:t>
            </a:fld>
            <a:endParaRPr lang="en-US" altLang="zh-CN"/>
          </a:p>
        </p:txBody>
      </p:sp>
    </p:spTree>
    <p:extLst>
      <p:ext uri="{BB962C8B-B14F-4D97-AF65-F5344CB8AC3E}">
        <p14:creationId xmlns:p14="http://schemas.microsoft.com/office/powerpoint/2010/main" xmlns="" val="2065278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dirty="0"/>
          </a:p>
        </p:txBody>
      </p:sp>
      <p:sp>
        <p:nvSpPr>
          <p:cNvPr id="4" name="Slide Number Placeholder 3"/>
          <p:cNvSpPr>
            <a:spLocks noGrp="1"/>
          </p:cNvSpPr>
          <p:nvPr>
            <p:ph type="sldNum" sz="quarter" idx="10"/>
          </p:nvPr>
        </p:nvSpPr>
        <p:spPr/>
        <p:txBody>
          <a:bodyPr/>
          <a:lstStyle/>
          <a:p>
            <a:fld id="{B9C10FA3-A7ED-4A50-9166-203115E01E5A}" type="slidenum">
              <a:rPr lang="zh-CN" altLang="en-US" smtClean="0"/>
              <a:pPr/>
              <a:t>14</a:t>
            </a:fld>
            <a:endParaRPr lang="en-US" altLang="zh-CN"/>
          </a:p>
        </p:txBody>
      </p:sp>
    </p:spTree>
    <p:extLst>
      <p:ext uri="{BB962C8B-B14F-4D97-AF65-F5344CB8AC3E}">
        <p14:creationId xmlns:p14="http://schemas.microsoft.com/office/powerpoint/2010/main" xmlns="" val="2280240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dirty="0"/>
          </a:p>
        </p:txBody>
      </p:sp>
      <p:sp>
        <p:nvSpPr>
          <p:cNvPr id="4" name="Slide Number Placeholder 3"/>
          <p:cNvSpPr>
            <a:spLocks noGrp="1"/>
          </p:cNvSpPr>
          <p:nvPr>
            <p:ph type="sldNum" sz="quarter" idx="10"/>
          </p:nvPr>
        </p:nvSpPr>
        <p:spPr/>
        <p:txBody>
          <a:bodyPr/>
          <a:lstStyle/>
          <a:p>
            <a:fld id="{B9C10FA3-A7ED-4A50-9166-203115E01E5A}" type="slidenum">
              <a:rPr lang="zh-CN" altLang="en-US" smtClean="0"/>
              <a:pPr/>
              <a:t>15</a:t>
            </a:fld>
            <a:endParaRPr lang="en-US" altLang="zh-CN"/>
          </a:p>
        </p:txBody>
      </p:sp>
    </p:spTree>
    <p:extLst>
      <p:ext uri="{BB962C8B-B14F-4D97-AF65-F5344CB8AC3E}">
        <p14:creationId xmlns:p14="http://schemas.microsoft.com/office/powerpoint/2010/main" xmlns="" val="2593434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buFont typeface="Wingdings" pitchFamily="2" charset="2"/>
              <a:buChar char="Ø"/>
            </a:pPr>
            <a:r>
              <a:rPr lang="zh-CN" altLang="en-US" dirty="0" smtClean="0">
                <a:latin typeface="宋体" pitchFamily="2" charset="-122"/>
                <a:ea typeface="宋体" pitchFamily="2" charset="-122"/>
              </a:rPr>
              <a:t> 面临的挑战</a:t>
            </a:r>
            <a:endParaRPr lang="en-US" altLang="zh-CN" dirty="0" smtClean="0">
              <a:latin typeface="宋体" pitchFamily="2" charset="-122"/>
              <a:ea typeface="宋体" pitchFamily="2" charset="-122"/>
            </a:endParaRPr>
          </a:p>
          <a:p>
            <a:pPr lvl="2">
              <a:buFont typeface="Arial" pitchFamily="34" charset="0"/>
              <a:buChar char="•"/>
            </a:pPr>
            <a:r>
              <a:rPr lang="zh-CN" altLang="en-US" dirty="0" smtClean="0">
                <a:latin typeface="宋体" pitchFamily="2" charset="-122"/>
                <a:ea typeface="宋体" pitchFamily="2" charset="-122"/>
              </a:rPr>
              <a:t>分级数据中心：数据分布在两级数据中心中，需要实现跨数据中心虚拟大表访问</a:t>
            </a:r>
            <a:endParaRPr lang="en-US" altLang="zh-CN" dirty="0" smtClean="0">
              <a:latin typeface="宋体" pitchFamily="2" charset="-122"/>
              <a:ea typeface="宋体" pitchFamily="2" charset="-122"/>
            </a:endParaRPr>
          </a:p>
          <a:p>
            <a:pPr lvl="2">
              <a:buFont typeface="Arial" pitchFamily="34" charset="0"/>
              <a:buChar char="•"/>
            </a:pPr>
            <a:r>
              <a:rPr lang="zh-CN" altLang="en-US" dirty="0" smtClean="0">
                <a:latin typeface="宋体" pitchFamily="2" charset="-122"/>
                <a:ea typeface="宋体" pitchFamily="2" charset="-122"/>
              </a:rPr>
              <a:t>多条件结构化非结构化查询：全数据扫描、影像分析</a:t>
            </a:r>
            <a:endParaRPr lang="en-US" altLang="zh-CN" dirty="0" smtClean="0">
              <a:latin typeface="宋体" pitchFamily="2" charset="-122"/>
              <a:ea typeface="宋体" pitchFamily="2" charset="-122"/>
            </a:endParaRPr>
          </a:p>
          <a:p>
            <a:pPr lvl="2">
              <a:buFont typeface="Arial" pitchFamily="34" charset="0"/>
              <a:buChar char="•"/>
            </a:pPr>
            <a:r>
              <a:rPr lang="zh-CN" altLang="en-US" dirty="0" smtClean="0">
                <a:latin typeface="宋体" pitchFamily="2" charset="-122"/>
                <a:ea typeface="宋体" pitchFamily="2" charset="-122"/>
              </a:rPr>
              <a:t>实时数据数据量大：监控探头、车牌分析、道路摄像；大型城市</a:t>
            </a:r>
            <a:r>
              <a:rPr lang="en-US" altLang="zh-CN" dirty="0" smtClean="0">
                <a:latin typeface="宋体" pitchFamily="2" charset="-122"/>
                <a:ea typeface="宋体" pitchFamily="2" charset="-122"/>
              </a:rPr>
              <a:t>3</a:t>
            </a:r>
            <a:r>
              <a:rPr lang="zh-CN" altLang="en-US" dirty="0" smtClean="0">
                <a:latin typeface="宋体" pitchFamily="2" charset="-122"/>
                <a:ea typeface="宋体" pitchFamily="2" charset="-122"/>
              </a:rPr>
              <a:t>个月数据可以达到</a:t>
            </a:r>
            <a:r>
              <a:rPr lang="en-US" altLang="zh-CN" dirty="0" smtClean="0">
                <a:latin typeface="宋体" pitchFamily="2" charset="-122"/>
                <a:ea typeface="宋体" pitchFamily="2" charset="-122"/>
              </a:rPr>
              <a:t>PB</a:t>
            </a:r>
            <a:r>
              <a:rPr lang="zh-CN" altLang="en-US" dirty="0" smtClean="0">
                <a:latin typeface="宋体" pitchFamily="2" charset="-122"/>
                <a:ea typeface="宋体" pitchFamily="2" charset="-122"/>
              </a:rPr>
              <a:t>级别</a:t>
            </a:r>
            <a:endParaRPr lang="en-US" altLang="zh-CN" dirty="0" smtClean="0">
              <a:latin typeface="宋体" pitchFamily="2" charset="-122"/>
              <a:ea typeface="宋体" pitchFamily="2" charset="-122"/>
            </a:endParaRPr>
          </a:p>
          <a:p>
            <a:pPr lvl="0">
              <a:buFont typeface="Wingdings" pitchFamily="2" charset="2"/>
              <a:buChar char="Ø"/>
              <a:defRPr/>
            </a:pPr>
            <a:r>
              <a:rPr lang="zh-CN" altLang="en-US" dirty="0" smtClean="0">
                <a:latin typeface="宋体" pitchFamily="2" charset="-122"/>
                <a:ea typeface="宋体" pitchFamily="2" charset="-122"/>
              </a:rPr>
              <a:t> 交通数据实时监控</a:t>
            </a:r>
            <a:endParaRPr lang="en-US" altLang="zh-CN" dirty="0" smtClean="0">
              <a:latin typeface="宋体" pitchFamily="2" charset="-122"/>
              <a:ea typeface="宋体" pitchFamily="2" charset="-122"/>
            </a:endParaRPr>
          </a:p>
          <a:p>
            <a:pPr lvl="2">
              <a:buFont typeface="Arial" pitchFamily="34" charset="0"/>
              <a:buChar char="•"/>
              <a:defRPr/>
            </a:pPr>
            <a:r>
              <a:rPr lang="zh-CN" altLang="en-US" dirty="0" smtClean="0"/>
              <a:t>车辆违章监控</a:t>
            </a:r>
            <a:endParaRPr lang="en-US" altLang="zh-CN" dirty="0" smtClean="0"/>
          </a:p>
          <a:p>
            <a:pPr lvl="2">
              <a:buFont typeface="Arial" pitchFamily="34" charset="0"/>
              <a:buChar char="•"/>
              <a:defRPr/>
            </a:pPr>
            <a:r>
              <a:rPr lang="zh-CN" altLang="en-US" dirty="0" smtClean="0"/>
              <a:t>实时路况分析</a:t>
            </a:r>
            <a:endParaRPr lang="en-US" altLang="zh-CN" dirty="0" smtClean="0"/>
          </a:p>
          <a:p>
            <a:pPr lvl="0">
              <a:buFont typeface="Wingdings" pitchFamily="2" charset="2"/>
              <a:buChar char="Ø"/>
              <a:defRPr/>
            </a:pPr>
            <a:r>
              <a:rPr lang="zh-CN" altLang="en-US" dirty="0" smtClean="0">
                <a:latin typeface="宋体" pitchFamily="2" charset="-122"/>
                <a:ea typeface="宋体" pitchFamily="2" charset="-122"/>
              </a:rPr>
              <a:t> 公共安全监控</a:t>
            </a:r>
            <a:endParaRPr lang="en-US" altLang="zh-CN" dirty="0" smtClean="0">
              <a:latin typeface="宋体" pitchFamily="2" charset="-122"/>
              <a:ea typeface="宋体" pitchFamily="2" charset="-122"/>
            </a:endParaRPr>
          </a:p>
          <a:p>
            <a:pPr lvl="2">
              <a:buFont typeface="Arial" pitchFamily="34" charset="0"/>
              <a:buChar char="•"/>
              <a:defRPr/>
            </a:pPr>
            <a:r>
              <a:rPr lang="zh-CN" altLang="en-US" dirty="0" smtClean="0">
                <a:latin typeface="宋体" pitchFamily="2" charset="-122"/>
                <a:ea typeface="宋体" pitchFamily="2" charset="-122"/>
              </a:rPr>
              <a:t>人脸实时分析</a:t>
            </a:r>
            <a:endParaRPr lang="en-US" altLang="zh-CN" dirty="0" smtClean="0">
              <a:latin typeface="宋体" pitchFamily="2" charset="-122"/>
              <a:ea typeface="宋体" pitchFamily="2" charset="-122"/>
            </a:endParaRPr>
          </a:p>
          <a:p>
            <a:pPr lvl="2">
              <a:buFont typeface="Arial" pitchFamily="34" charset="0"/>
              <a:buChar char="•"/>
            </a:pPr>
            <a:r>
              <a:rPr lang="zh-CN" altLang="en-US" dirty="0" smtClean="0"/>
              <a:t>车辆路径查询</a:t>
            </a:r>
            <a:endParaRPr lang="en-US" altLang="zh-CN" dirty="0" smtClean="0">
              <a:latin typeface="宋体" pitchFamily="2" charset="-122"/>
              <a:ea typeface="宋体" pitchFamily="2" charset="-122"/>
            </a:endParaRPr>
          </a:p>
          <a:p>
            <a:pPr lvl="0">
              <a:buFont typeface="Wingdings" pitchFamily="2" charset="2"/>
              <a:buChar char="Ø"/>
              <a:defRPr/>
            </a:pPr>
            <a:r>
              <a:rPr lang="zh-CN" altLang="en-US" dirty="0" smtClean="0"/>
              <a:t> 刑侦分析</a:t>
            </a:r>
            <a:endParaRPr lang="en-US" altLang="zh-CN" dirty="0" smtClean="0"/>
          </a:p>
          <a:p>
            <a:pPr lvl="2">
              <a:buFont typeface="Arial" pitchFamily="34" charset="0"/>
              <a:buChar char="•"/>
              <a:defRPr/>
            </a:pPr>
            <a:r>
              <a:rPr lang="zh-CN" altLang="en-US" dirty="0" smtClean="0">
                <a:latin typeface="宋体" pitchFamily="2" charset="-122"/>
                <a:ea typeface="宋体" pitchFamily="2" charset="-122"/>
              </a:rPr>
              <a:t>车辆套牌分析</a:t>
            </a:r>
            <a:endParaRPr lang="en-US" altLang="zh-CN" dirty="0" smtClean="0">
              <a:latin typeface="宋体" pitchFamily="2" charset="-122"/>
              <a:ea typeface="宋体" pitchFamily="2" charset="-122"/>
            </a:endParaRPr>
          </a:p>
          <a:p>
            <a:pPr lvl="2">
              <a:buFont typeface="Arial" pitchFamily="34" charset="0"/>
              <a:buChar char="•"/>
              <a:defRPr/>
            </a:pPr>
            <a:r>
              <a:rPr lang="zh-CN" altLang="en-US" dirty="0" smtClean="0">
                <a:latin typeface="宋体" pitchFamily="2" charset="-122"/>
                <a:ea typeface="宋体" pitchFamily="2" charset="-122"/>
              </a:rPr>
              <a:t>碰撞分析</a:t>
            </a:r>
            <a:endParaRPr lang="en-US" altLang="zh-CN" dirty="0" smtClean="0">
              <a:latin typeface="宋体" pitchFamily="2" charset="-122"/>
              <a:ea typeface="宋体" pitchFamily="2" charset="-122"/>
            </a:endParaRPr>
          </a:p>
          <a:p>
            <a:endParaRPr lang="en-US" altLang="zh-CN" dirty="0" smtClean="0"/>
          </a:p>
          <a:p>
            <a:r>
              <a:rPr lang="zh-CN" altLang="en-US" sz="1100" dirty="0" smtClean="0">
                <a:latin typeface="黑体" pitchFamily="49" charset="-122"/>
                <a:ea typeface="黑体" pitchFamily="49" charset="-122"/>
                <a:cs typeface="Verdana" pitchFamily="34" charset="0"/>
              </a:rPr>
              <a:t>治安影像实时搜索系统 </a:t>
            </a:r>
            <a:r>
              <a:rPr lang="en-US" altLang="zh-CN" sz="1100" dirty="0" smtClean="0">
                <a:latin typeface="黑体" pitchFamily="49" charset="-122"/>
                <a:ea typeface="黑体" pitchFamily="49" charset="-122"/>
                <a:cs typeface="Verdana" pitchFamily="34" charset="0"/>
              </a:rPr>
              <a:t>-- </a:t>
            </a:r>
            <a:r>
              <a:rPr lang="zh-CN" altLang="en-US" sz="1100" dirty="0" smtClean="0">
                <a:latin typeface="黑体" pitchFamily="49" charset="-122"/>
                <a:ea typeface="黑体" pitchFamily="49" charset="-122"/>
                <a:cs typeface="Verdana" pitchFamily="34" charset="0"/>
              </a:rPr>
              <a:t>某直辖市公安局</a:t>
            </a:r>
            <a:endParaRPr lang="zh-CN" altLang="en-US" dirty="0"/>
          </a:p>
        </p:txBody>
      </p:sp>
      <p:sp>
        <p:nvSpPr>
          <p:cNvPr id="4" name="Slide Number Placeholder 3"/>
          <p:cNvSpPr>
            <a:spLocks noGrp="1"/>
          </p:cNvSpPr>
          <p:nvPr>
            <p:ph type="sldNum" sz="quarter" idx="10"/>
          </p:nvPr>
        </p:nvSpPr>
        <p:spPr/>
        <p:txBody>
          <a:bodyPr/>
          <a:lstStyle/>
          <a:p>
            <a:fld id="{B9C10FA3-A7ED-4A50-9166-203115E01E5A}" type="slidenum">
              <a:rPr lang="zh-CN" altLang="en-US" smtClean="0"/>
              <a:pPr/>
              <a:t>18</a:t>
            </a:fld>
            <a:endParaRPr lang="en-US" altLang="zh-CN"/>
          </a:p>
        </p:txBody>
      </p:sp>
    </p:spTree>
    <p:extLst>
      <p:ext uri="{BB962C8B-B14F-4D97-AF65-F5344CB8AC3E}">
        <p14:creationId xmlns:p14="http://schemas.microsoft.com/office/powerpoint/2010/main" xmlns="" val="14303037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Option 1">
    <p:spTree>
      <p:nvGrpSpPr>
        <p:cNvPr id="1" name=""/>
        <p:cNvGrpSpPr/>
        <p:nvPr/>
      </p:nvGrpSpPr>
      <p:grpSpPr>
        <a:xfrm>
          <a:off x="0" y="0"/>
          <a:ext cx="0" cy="0"/>
          <a:chOff x="0" y="0"/>
          <a:chExt cx="0" cy="0"/>
        </a:xfrm>
      </p:grpSpPr>
      <p:pic>
        <p:nvPicPr>
          <p:cNvPr id="6" name="Picture 5" descr="PPTCovers-01.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1678707"/>
            <a:ext cx="8269500" cy="3822320"/>
          </a:xfrm>
          <a:prstGeom prst="rect">
            <a:avLst/>
          </a:prstGeom>
        </p:spPr>
      </p:pic>
      <p:sp>
        <p:nvSpPr>
          <p:cNvPr id="48131" name="Rectangle 3"/>
          <p:cNvSpPr>
            <a:spLocks noGrp="1" noChangeArrowheads="1"/>
          </p:cNvSpPr>
          <p:nvPr>
            <p:ph type="ctrTitle"/>
          </p:nvPr>
        </p:nvSpPr>
        <p:spPr>
          <a:xfrm>
            <a:off x="457201" y="2624998"/>
            <a:ext cx="6020027" cy="584775"/>
          </a:xfrm>
          <a:prstGeom prst="rect">
            <a:avLst/>
          </a:prstGeom>
        </p:spPr>
        <p:txBody>
          <a:bodyPr wrap="none" anchor="ctr" anchorCtr="0">
            <a:spAutoFit/>
          </a:bodyPr>
          <a:lstStyle>
            <a:lvl1pPr algn="l">
              <a:lnSpc>
                <a:spcPct val="100000"/>
              </a:lnSpc>
              <a:defRPr sz="3800" b="0" i="0">
                <a:solidFill>
                  <a:schemeClr val="bg1"/>
                </a:solidFill>
                <a:latin typeface="+mn-lt"/>
                <a:cs typeface="Neo Sans Intel"/>
              </a:defRPr>
            </a:lvl1pPr>
          </a:lstStyle>
          <a:p>
            <a:r>
              <a:rPr lang="en-US" altLang="ja-JP" smtClean="0"/>
              <a:t>Click to edit Master title style</a:t>
            </a:r>
            <a:endParaRPr lang="en-US" altLang="ja-JP" dirty="0"/>
          </a:p>
        </p:txBody>
      </p:sp>
      <p:sp>
        <p:nvSpPr>
          <p:cNvPr id="48132" name="Rectangle 4"/>
          <p:cNvSpPr>
            <a:spLocks noGrp="1" noChangeArrowheads="1"/>
          </p:cNvSpPr>
          <p:nvPr>
            <p:ph type="subTitle" idx="1" hasCustomPrompt="1"/>
          </p:nvPr>
        </p:nvSpPr>
        <p:spPr>
          <a:xfrm>
            <a:off x="2378240" y="4353385"/>
            <a:ext cx="4466738" cy="933589"/>
          </a:xfrm>
          <a:prstGeom prst="rect">
            <a:avLst/>
          </a:prstGeom>
        </p:spPr>
        <p:txBody>
          <a:bodyPr wrap="square">
            <a:spAutoFit/>
          </a:bodyPr>
          <a:lstStyle>
            <a:lvl1pPr marL="0" indent="0" algn="l">
              <a:lnSpc>
                <a:spcPts val="2400"/>
              </a:lnSpc>
              <a:spcBef>
                <a:spcPts val="0"/>
              </a:spcBef>
              <a:spcAft>
                <a:spcPts val="1200"/>
              </a:spcAft>
              <a:defRPr sz="2000" b="0" i="0">
                <a:solidFill>
                  <a:schemeClr val="bg1"/>
                </a:solidFill>
                <a:latin typeface="+mn-lt"/>
                <a:cs typeface="Neo Sans Intel"/>
              </a:defRPr>
            </a:lvl1pPr>
          </a:lstStyle>
          <a:p>
            <a:pPr>
              <a:lnSpc>
                <a:spcPct val="80000"/>
              </a:lnSpc>
              <a:spcAft>
                <a:spcPts val="800"/>
              </a:spcAft>
            </a:pPr>
            <a:r>
              <a:rPr lang="en-US" dirty="0" smtClean="0">
                <a:latin typeface="Verdana" charset="0"/>
              </a:rPr>
              <a:t>Subtitle</a:t>
            </a:r>
          </a:p>
          <a:p>
            <a:pPr>
              <a:lnSpc>
                <a:spcPts val="2160"/>
              </a:lnSpc>
              <a:spcAft>
                <a:spcPts val="0"/>
              </a:spcAft>
            </a:pPr>
            <a:r>
              <a:rPr lang="en-US" sz="1600" dirty="0" smtClean="0">
                <a:latin typeface="Verdana" charset="0"/>
              </a:rPr>
              <a:t>Additional Info</a:t>
            </a:r>
            <a:endParaRPr lang="en-US" dirty="0" smtClean="0">
              <a:latin typeface="Verdana" charset="0"/>
            </a:endParaRPr>
          </a:p>
          <a:p>
            <a:endParaRPr lang="en-US" dirty="0"/>
          </a:p>
        </p:txBody>
      </p:sp>
      <p:pic>
        <p:nvPicPr>
          <p:cNvPr id="14" name="Picture 13" descr="intel_rgb_3000.png"/>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7974399" y="301372"/>
            <a:ext cx="865548" cy="570685"/>
          </a:xfrm>
          <a:prstGeom prst="rect">
            <a:avLst/>
          </a:prstGeom>
        </p:spPr>
      </p:pic>
    </p:spTree>
  </p:cSld>
  <p:clrMapOvr>
    <a:masterClrMapping/>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11480"/>
            <a:ext cx="8229600" cy="886968"/>
          </a:xfrm>
          <a:prstGeom prst="rect">
            <a:avLst/>
          </a:prstGeom>
        </p:spPr>
        <p:txBody>
          <a:bodyPr/>
          <a:lstStyle/>
          <a:p>
            <a:r>
              <a:rPr lang="en-US" altLang="zh-CN" smtClean="0"/>
              <a:t>Click to edit Master title style</a:t>
            </a:r>
            <a:endParaRPr lang="en-US" dirty="0"/>
          </a:p>
        </p:txBody>
      </p:sp>
      <p:sp>
        <p:nvSpPr>
          <p:cNvPr id="3" name="Slide Number Placeholder 2"/>
          <p:cNvSpPr>
            <a:spLocks noGrp="1"/>
          </p:cNvSpPr>
          <p:nvPr>
            <p:ph type="sldNum" sz="quarter" idx="10"/>
          </p:nvPr>
        </p:nvSpPr>
        <p:spPr/>
        <p:txBody>
          <a:bodyPr/>
          <a:lstStyle/>
          <a:p>
            <a:fld id="{F10CCBB2-23CF-43DD-999B-A7E7F6652AA9}" type="slidenum">
              <a:rPr lang="en-US" smtClean="0"/>
              <a:pPr/>
              <a:t>‹#›</a:t>
            </a:fld>
            <a:endParaRPr lang="en-US" dirty="0"/>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10CCBB2-23CF-43DD-999B-A7E7F6652AA9}" type="slidenum">
              <a:rPr lang="en-US" smtClean="0"/>
              <a:pPr/>
              <a:t>‹#›</a:t>
            </a:fld>
            <a:endParaRPr lang="en-US" dirty="0"/>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gradFill flip="none" rotWithShape="1">
          <a:gsLst>
            <a:gs pos="5000">
              <a:schemeClr val="accent2"/>
            </a:gs>
            <a:gs pos="95000">
              <a:schemeClr val="accent1"/>
            </a:gs>
          </a:gsLst>
          <a:lin ang="162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514601"/>
            <a:ext cx="6477000" cy="1362075"/>
          </a:xfrm>
          <a:prstGeom prst="rect">
            <a:avLst/>
          </a:prstGeom>
        </p:spPr>
        <p:txBody>
          <a:bodyPr anchor="ctr" anchorCtr="0"/>
          <a:lstStyle>
            <a:lvl1pPr algn="l">
              <a:lnSpc>
                <a:spcPct val="100000"/>
              </a:lnSpc>
              <a:defRPr sz="4000" b="0" i="0" cap="none">
                <a:solidFill>
                  <a:srgbClr val="FFFFFF"/>
                </a:solidFill>
                <a:latin typeface="+mn-lt"/>
                <a:cs typeface="Neo Sans Intel"/>
              </a:defRPr>
            </a:lvl1pPr>
          </a:lstStyle>
          <a:p>
            <a:r>
              <a:rPr lang="en-US" dirty="0" smtClean="0"/>
              <a:t>Thank You</a:t>
            </a:r>
            <a:endParaRPr lang="en-US" dirty="0"/>
          </a:p>
        </p:txBody>
      </p:sp>
      <p:pic>
        <p:nvPicPr>
          <p:cNvPr id="5" name="Picture 4" descr="Intel_logo_white.png"/>
          <p:cNvPicPr>
            <a:picLocks noChangeAspect="1"/>
          </p:cNvPicPr>
          <p:nvPr userDrawn="1"/>
        </p:nvPicPr>
        <p:blipFill>
          <a:blip r:embed="rId2" cstate="print"/>
          <a:stretch>
            <a:fillRect/>
          </a:stretch>
        </p:blipFill>
        <p:spPr>
          <a:xfrm>
            <a:off x="7970663" y="301373"/>
            <a:ext cx="869284" cy="573176"/>
          </a:xfrm>
          <a:prstGeom prst="rect">
            <a:avLst/>
          </a:prstGeom>
        </p:spPr>
      </p:pic>
      <p:sp>
        <p:nvSpPr>
          <p:cNvPr id="7" name="Slide Number Placeholder 6"/>
          <p:cNvSpPr>
            <a:spLocks noGrp="1"/>
          </p:cNvSpPr>
          <p:nvPr>
            <p:ph type="sldNum" sz="quarter" idx="10"/>
          </p:nvPr>
        </p:nvSpPr>
        <p:spPr/>
        <p:txBody>
          <a:bodyPr/>
          <a:lstStyle>
            <a:lvl1pPr>
              <a:defRPr>
                <a:latin typeface="+mn-lt"/>
              </a:defRPr>
            </a:lvl1pPr>
          </a:lstStyle>
          <a:p>
            <a:fld id="{F10CCBB2-23CF-43DD-999B-A7E7F6652AA9}" type="slidenum">
              <a:rPr lang="en-US" smtClean="0"/>
              <a:pPr/>
              <a:t>‹#›</a:t>
            </a:fld>
            <a:endParaRPr lang="en-US" dirty="0"/>
          </a:p>
        </p:txBody>
      </p:sp>
    </p:spTree>
    <p:extLst>
      <p:ext uri="{BB962C8B-B14F-4D97-AF65-F5344CB8AC3E}">
        <p14:creationId xmlns:p14="http://schemas.microsoft.com/office/powerpoint/2010/main" xmlns="" val="3940099409"/>
      </p:ext>
    </p:extLst>
  </p:cSld>
  <p:clrMapOvr>
    <a:masterClrMapping/>
  </p:clrMapOv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inal Slide with White Logo">
    <p:bg>
      <p:bgPr>
        <a:gradFill flip="none" rotWithShape="1">
          <a:gsLst>
            <a:gs pos="5000">
              <a:schemeClr val="accent2"/>
            </a:gs>
            <a:gs pos="95000">
              <a:schemeClr val="accent1"/>
            </a:gs>
          </a:gsLst>
          <a:lin ang="16200000" scaled="0"/>
          <a:tileRect/>
        </a:gradFill>
        <a:effectLst/>
      </p:bgPr>
    </p:bg>
    <p:spTree>
      <p:nvGrpSpPr>
        <p:cNvPr id="1" name=""/>
        <p:cNvGrpSpPr/>
        <p:nvPr/>
      </p:nvGrpSpPr>
      <p:grpSpPr>
        <a:xfrm>
          <a:off x="0" y="0"/>
          <a:ext cx="0" cy="0"/>
          <a:chOff x="0" y="0"/>
          <a:chExt cx="0" cy="0"/>
        </a:xfrm>
      </p:grpSpPr>
      <p:pic>
        <p:nvPicPr>
          <p:cNvPr id="4" name="Picture 3" descr="intel_wht_rgb_3000.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3122676" y="2473413"/>
            <a:ext cx="2898648" cy="1911175"/>
          </a:xfrm>
          <a:prstGeom prst="rect">
            <a:avLst/>
          </a:prstGeom>
        </p:spPr>
      </p:pic>
    </p:spTree>
  </p:cSld>
  <p:clrMapOvr>
    <a:masterClrMapping/>
  </p:clrMapOv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Final Slide with Blue Logo">
    <p:spTree>
      <p:nvGrpSpPr>
        <p:cNvPr id="1" name=""/>
        <p:cNvGrpSpPr/>
        <p:nvPr/>
      </p:nvGrpSpPr>
      <p:grpSpPr>
        <a:xfrm>
          <a:off x="0" y="0"/>
          <a:ext cx="0" cy="0"/>
          <a:chOff x="0" y="0"/>
          <a:chExt cx="0" cy="0"/>
        </a:xfrm>
      </p:grpSpPr>
      <p:pic>
        <p:nvPicPr>
          <p:cNvPr id="5" name="Picture 4" descr="intel_rgb_3000.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3122676" y="2473413"/>
            <a:ext cx="2898648" cy="1911175"/>
          </a:xfrm>
          <a:prstGeom prst="rect">
            <a:avLst/>
          </a:prstGeom>
        </p:spPr>
      </p:pic>
    </p:spTree>
  </p:cSld>
  <p:clrMapOvr>
    <a:masterClrMapping/>
  </p:clrMapOv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275968937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2">
    <p:spTree>
      <p:nvGrpSpPr>
        <p:cNvPr id="1" name=""/>
        <p:cNvGrpSpPr/>
        <p:nvPr/>
      </p:nvGrpSpPr>
      <p:grpSpPr>
        <a:xfrm>
          <a:off x="0" y="0"/>
          <a:ext cx="0" cy="0"/>
          <a:chOff x="0" y="0"/>
          <a:chExt cx="0" cy="0"/>
        </a:xfrm>
      </p:grpSpPr>
      <p:pic>
        <p:nvPicPr>
          <p:cNvPr id="3" name="Picture 2" descr="PPTCovers-02.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1625600"/>
            <a:ext cx="8257308" cy="4102745"/>
          </a:xfrm>
          <a:prstGeom prst="rect">
            <a:avLst/>
          </a:prstGeom>
        </p:spPr>
      </p:pic>
      <p:pic>
        <p:nvPicPr>
          <p:cNvPr id="9" name="Picture 8" descr="intel_rgb_3000.png"/>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7974399" y="301372"/>
            <a:ext cx="865548" cy="570685"/>
          </a:xfrm>
          <a:prstGeom prst="rect">
            <a:avLst/>
          </a:prstGeom>
        </p:spPr>
      </p:pic>
      <p:sp>
        <p:nvSpPr>
          <p:cNvPr id="8" name="Rectangle 3"/>
          <p:cNvSpPr>
            <a:spLocks noGrp="1" noChangeArrowheads="1"/>
          </p:cNvSpPr>
          <p:nvPr>
            <p:ph type="ctrTitle"/>
          </p:nvPr>
        </p:nvSpPr>
        <p:spPr>
          <a:xfrm>
            <a:off x="457201" y="2363972"/>
            <a:ext cx="6020027" cy="584775"/>
          </a:xfrm>
          <a:prstGeom prst="rect">
            <a:avLst/>
          </a:prstGeom>
        </p:spPr>
        <p:txBody>
          <a:bodyPr wrap="none" anchor="ctr" anchorCtr="0">
            <a:spAutoFit/>
          </a:bodyPr>
          <a:lstStyle>
            <a:lvl1pPr algn="l">
              <a:lnSpc>
                <a:spcPct val="100000"/>
              </a:lnSpc>
              <a:defRPr sz="3800" b="0" i="0">
                <a:solidFill>
                  <a:schemeClr val="bg1"/>
                </a:solidFill>
                <a:latin typeface="+mn-lt"/>
                <a:cs typeface="Neo Sans Intel"/>
              </a:defRPr>
            </a:lvl1pPr>
          </a:lstStyle>
          <a:p>
            <a:r>
              <a:rPr lang="en-US" altLang="ja-JP" smtClean="0"/>
              <a:t>Click to edit Master title style</a:t>
            </a:r>
            <a:endParaRPr lang="en-US" altLang="ja-JP" dirty="0"/>
          </a:p>
        </p:txBody>
      </p:sp>
      <p:sp>
        <p:nvSpPr>
          <p:cNvPr id="10" name="Rectangle 4"/>
          <p:cNvSpPr>
            <a:spLocks noGrp="1" noChangeArrowheads="1"/>
          </p:cNvSpPr>
          <p:nvPr>
            <p:ph type="subTitle" idx="1" hasCustomPrompt="1"/>
          </p:nvPr>
        </p:nvSpPr>
        <p:spPr>
          <a:xfrm>
            <a:off x="460188" y="3264183"/>
            <a:ext cx="4343400" cy="630942"/>
          </a:xfrm>
          <a:prstGeom prst="rect">
            <a:avLst/>
          </a:prstGeom>
        </p:spPr>
        <p:txBody>
          <a:bodyPr wrap="square">
            <a:spAutoFit/>
          </a:bodyPr>
          <a:lstStyle>
            <a:lvl1pPr marL="0" indent="0" algn="l">
              <a:lnSpc>
                <a:spcPts val="3000"/>
              </a:lnSpc>
              <a:spcBef>
                <a:spcPts val="0"/>
              </a:spcBef>
              <a:defRPr sz="2000" b="0" i="0">
                <a:solidFill>
                  <a:schemeClr val="bg1"/>
                </a:solidFill>
                <a:latin typeface="+mn-lt"/>
                <a:cs typeface="Neo Sans Intel"/>
              </a:defRPr>
            </a:lvl1pPr>
          </a:lstStyle>
          <a:p>
            <a:pPr>
              <a:lnSpc>
                <a:spcPct val="80000"/>
              </a:lnSpc>
              <a:spcAft>
                <a:spcPts val="800"/>
              </a:spcAft>
            </a:pPr>
            <a:r>
              <a:rPr lang="en-US" b="0" i="0" dirty="0" smtClean="0">
                <a:latin typeface="Neo Sans Intel"/>
                <a:cs typeface="Neo Sans Intel"/>
              </a:rPr>
              <a:t>Subtitle</a:t>
            </a:r>
            <a:endParaRPr lang="en-US" dirty="0" smtClean="0">
              <a:latin typeface="Verdana" charset="0"/>
            </a:endParaRPr>
          </a:p>
          <a:p>
            <a:pPr>
              <a:lnSpc>
                <a:spcPts val="2160"/>
              </a:lnSpc>
              <a:spcAft>
                <a:spcPts val="0"/>
              </a:spcAft>
            </a:pPr>
            <a:r>
              <a:rPr lang="en-US" sz="1600" b="0" i="0" dirty="0" smtClean="0">
                <a:latin typeface="Neo Sans Intel"/>
                <a:cs typeface="Neo Sans Intel"/>
              </a:rPr>
              <a:t>Additional Info</a:t>
            </a:r>
            <a:endParaRPr lang="en-US" sz="1600" dirty="0" smtClean="0">
              <a:latin typeface="Verdana" charset="0"/>
            </a:endParaRPr>
          </a:p>
        </p:txBody>
      </p:sp>
    </p:spTree>
    <p:extLst>
      <p:ext uri="{BB962C8B-B14F-4D97-AF65-F5344CB8AC3E}">
        <p14:creationId xmlns:p14="http://schemas.microsoft.com/office/powerpoint/2010/main" xmlns="" val="2743638803"/>
      </p:ext>
    </p:extLst>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Option 3">
    <p:spTree>
      <p:nvGrpSpPr>
        <p:cNvPr id="1" name=""/>
        <p:cNvGrpSpPr/>
        <p:nvPr/>
      </p:nvGrpSpPr>
      <p:grpSpPr>
        <a:xfrm>
          <a:off x="0" y="0"/>
          <a:ext cx="0" cy="0"/>
          <a:chOff x="0" y="0"/>
          <a:chExt cx="0" cy="0"/>
        </a:xfrm>
      </p:grpSpPr>
      <p:pic>
        <p:nvPicPr>
          <p:cNvPr id="5" name="Picture 4" descr="PPTCovers-03.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1769534"/>
            <a:ext cx="8342654" cy="2904841"/>
          </a:xfrm>
          <a:prstGeom prst="rect">
            <a:avLst/>
          </a:prstGeom>
        </p:spPr>
      </p:pic>
      <p:pic>
        <p:nvPicPr>
          <p:cNvPr id="8" name="Picture 7" descr="intel_rgb_3000.png"/>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7974399" y="301372"/>
            <a:ext cx="865548" cy="570685"/>
          </a:xfrm>
          <a:prstGeom prst="rect">
            <a:avLst/>
          </a:prstGeom>
        </p:spPr>
      </p:pic>
      <p:sp>
        <p:nvSpPr>
          <p:cNvPr id="9" name="Rectangle 3"/>
          <p:cNvSpPr>
            <a:spLocks noGrp="1" noChangeArrowheads="1"/>
          </p:cNvSpPr>
          <p:nvPr>
            <p:ph type="ctrTitle"/>
          </p:nvPr>
        </p:nvSpPr>
        <p:spPr>
          <a:xfrm>
            <a:off x="457201" y="2782553"/>
            <a:ext cx="6754008" cy="584775"/>
          </a:xfrm>
          <a:prstGeom prst="rect">
            <a:avLst/>
          </a:prstGeom>
        </p:spPr>
        <p:txBody>
          <a:bodyPr wrap="square" anchor="ctr" anchorCtr="0">
            <a:spAutoFit/>
          </a:bodyPr>
          <a:lstStyle>
            <a:lvl1pPr algn="l">
              <a:lnSpc>
                <a:spcPct val="100000"/>
              </a:lnSpc>
              <a:defRPr sz="3800" b="0" i="0">
                <a:solidFill>
                  <a:schemeClr val="bg1"/>
                </a:solidFill>
                <a:latin typeface="+mn-lt"/>
                <a:cs typeface="Neo Sans Intel"/>
              </a:defRPr>
            </a:lvl1pPr>
          </a:lstStyle>
          <a:p>
            <a:r>
              <a:rPr lang="en-US" altLang="ja-JP" smtClean="0"/>
              <a:t>Click to edit Master title style</a:t>
            </a:r>
            <a:endParaRPr lang="en-US" altLang="ja-JP" dirty="0"/>
          </a:p>
        </p:txBody>
      </p:sp>
      <p:sp>
        <p:nvSpPr>
          <p:cNvPr id="10" name="Rectangle 4"/>
          <p:cNvSpPr>
            <a:spLocks noGrp="1" noChangeArrowheads="1"/>
          </p:cNvSpPr>
          <p:nvPr>
            <p:ph type="subTitle" idx="1" hasCustomPrompt="1"/>
          </p:nvPr>
        </p:nvSpPr>
        <p:spPr>
          <a:xfrm>
            <a:off x="459957" y="3750107"/>
            <a:ext cx="4343400" cy="630942"/>
          </a:xfrm>
          <a:prstGeom prst="rect">
            <a:avLst/>
          </a:prstGeom>
        </p:spPr>
        <p:txBody>
          <a:bodyPr wrap="square">
            <a:spAutoFit/>
          </a:bodyPr>
          <a:lstStyle>
            <a:lvl1pPr marL="0" indent="0" algn="l">
              <a:lnSpc>
                <a:spcPts val="3000"/>
              </a:lnSpc>
              <a:spcBef>
                <a:spcPts val="0"/>
              </a:spcBef>
              <a:defRPr sz="2000">
                <a:solidFill>
                  <a:schemeClr val="bg1"/>
                </a:solidFill>
                <a:latin typeface="+mn-lt"/>
                <a:cs typeface="Verdana"/>
              </a:defRPr>
            </a:lvl1pPr>
          </a:lstStyle>
          <a:p>
            <a:pPr>
              <a:lnSpc>
                <a:spcPct val="80000"/>
              </a:lnSpc>
              <a:spcAft>
                <a:spcPts val="800"/>
              </a:spcAft>
            </a:pPr>
            <a:r>
              <a:rPr lang="en-US" b="0" i="0" dirty="0" smtClean="0">
                <a:latin typeface="Neo Sans Intel"/>
                <a:cs typeface="Neo Sans Intel"/>
              </a:rPr>
              <a:t>Subtitle</a:t>
            </a:r>
            <a:endParaRPr lang="en-US" dirty="0" smtClean="0">
              <a:latin typeface="Verdana" charset="0"/>
            </a:endParaRPr>
          </a:p>
          <a:p>
            <a:pPr>
              <a:lnSpc>
                <a:spcPts val="2160"/>
              </a:lnSpc>
              <a:spcAft>
                <a:spcPts val="0"/>
              </a:spcAft>
            </a:pPr>
            <a:r>
              <a:rPr lang="en-US" sz="1600" b="0" i="0" dirty="0" smtClean="0">
                <a:latin typeface="Neo Sans Intel"/>
                <a:cs typeface="Neo Sans Intel"/>
              </a:rPr>
              <a:t>Additional Info</a:t>
            </a:r>
            <a:endParaRPr lang="en-US" sz="1600" dirty="0" smtClean="0">
              <a:latin typeface="Verdana" charset="0"/>
            </a:endParaRPr>
          </a:p>
        </p:txBody>
      </p:sp>
    </p:spTree>
    <p:extLst>
      <p:ext uri="{BB962C8B-B14F-4D97-AF65-F5344CB8AC3E}">
        <p14:creationId xmlns:p14="http://schemas.microsoft.com/office/powerpoint/2010/main" xmlns="" val="1913258524"/>
      </p:ext>
    </p:extLst>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Title Slide Option 4">
    <p:spTree>
      <p:nvGrpSpPr>
        <p:cNvPr id="1" name=""/>
        <p:cNvGrpSpPr/>
        <p:nvPr/>
      </p:nvGrpSpPr>
      <p:grpSpPr>
        <a:xfrm>
          <a:off x="0" y="0"/>
          <a:ext cx="0" cy="0"/>
          <a:chOff x="0" y="0"/>
          <a:chExt cx="0" cy="0"/>
        </a:xfrm>
      </p:grpSpPr>
      <p:pic>
        <p:nvPicPr>
          <p:cNvPr id="6" name="Picture 5" descr="PPTCovers-04.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1202543"/>
            <a:ext cx="8495059" cy="3724780"/>
          </a:xfrm>
          <a:prstGeom prst="rect">
            <a:avLst/>
          </a:prstGeom>
        </p:spPr>
      </p:pic>
      <p:pic>
        <p:nvPicPr>
          <p:cNvPr id="15" name="Picture 14" descr="intel_rgb_3000.png"/>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7974399" y="301372"/>
            <a:ext cx="865548" cy="570685"/>
          </a:xfrm>
          <a:prstGeom prst="rect">
            <a:avLst/>
          </a:prstGeom>
        </p:spPr>
      </p:pic>
      <p:sp>
        <p:nvSpPr>
          <p:cNvPr id="10" name="Rectangle 3"/>
          <p:cNvSpPr>
            <a:spLocks noGrp="1" noChangeArrowheads="1"/>
          </p:cNvSpPr>
          <p:nvPr>
            <p:ph type="ctrTitle"/>
          </p:nvPr>
        </p:nvSpPr>
        <p:spPr>
          <a:xfrm>
            <a:off x="593531" y="2727579"/>
            <a:ext cx="6020027" cy="584775"/>
          </a:xfrm>
          <a:prstGeom prst="rect">
            <a:avLst/>
          </a:prstGeom>
        </p:spPr>
        <p:txBody>
          <a:bodyPr wrap="none" anchor="ctr" anchorCtr="0">
            <a:spAutoFit/>
          </a:bodyPr>
          <a:lstStyle>
            <a:lvl1pPr algn="l">
              <a:lnSpc>
                <a:spcPct val="100000"/>
              </a:lnSpc>
              <a:defRPr sz="3800" b="0" i="0">
                <a:solidFill>
                  <a:schemeClr val="bg1"/>
                </a:solidFill>
                <a:latin typeface="+mn-lt"/>
                <a:cs typeface="Neo Sans Intel"/>
              </a:defRPr>
            </a:lvl1pPr>
          </a:lstStyle>
          <a:p>
            <a:r>
              <a:rPr lang="en-US" altLang="ja-JP" smtClean="0"/>
              <a:t>Click to edit Master title style</a:t>
            </a:r>
            <a:endParaRPr lang="en-US" altLang="ja-JP" dirty="0"/>
          </a:p>
        </p:txBody>
      </p:sp>
      <p:sp>
        <p:nvSpPr>
          <p:cNvPr id="11" name="Rectangle 4"/>
          <p:cNvSpPr>
            <a:spLocks noGrp="1" noChangeArrowheads="1"/>
          </p:cNvSpPr>
          <p:nvPr>
            <p:ph type="subTitle" idx="1" hasCustomPrompt="1"/>
          </p:nvPr>
        </p:nvSpPr>
        <p:spPr>
          <a:xfrm>
            <a:off x="592333" y="3649814"/>
            <a:ext cx="4343400" cy="630942"/>
          </a:xfrm>
          <a:prstGeom prst="rect">
            <a:avLst/>
          </a:prstGeom>
        </p:spPr>
        <p:txBody>
          <a:bodyPr wrap="square">
            <a:spAutoFit/>
          </a:bodyPr>
          <a:lstStyle>
            <a:lvl1pPr marL="0" indent="0" algn="l">
              <a:lnSpc>
                <a:spcPts val="3000"/>
              </a:lnSpc>
              <a:spcBef>
                <a:spcPts val="0"/>
              </a:spcBef>
              <a:defRPr sz="2000" b="0" i="0">
                <a:solidFill>
                  <a:schemeClr val="bg1"/>
                </a:solidFill>
                <a:latin typeface="+mn-lt"/>
                <a:cs typeface="Neo Sans Intel Medium"/>
              </a:defRPr>
            </a:lvl1pPr>
          </a:lstStyle>
          <a:p>
            <a:pPr>
              <a:lnSpc>
                <a:spcPct val="80000"/>
              </a:lnSpc>
              <a:spcAft>
                <a:spcPts val="800"/>
              </a:spcAft>
            </a:pPr>
            <a:r>
              <a:rPr lang="en-US" b="0" i="0" dirty="0" smtClean="0">
                <a:latin typeface="Neo Sans Intel"/>
                <a:cs typeface="Neo Sans Intel"/>
              </a:rPr>
              <a:t>Subtitle</a:t>
            </a:r>
            <a:endParaRPr lang="en-US" dirty="0" smtClean="0">
              <a:latin typeface="Verdana" charset="0"/>
            </a:endParaRPr>
          </a:p>
          <a:p>
            <a:pPr>
              <a:lnSpc>
                <a:spcPts val="2160"/>
              </a:lnSpc>
              <a:spcAft>
                <a:spcPts val="0"/>
              </a:spcAft>
            </a:pPr>
            <a:r>
              <a:rPr lang="en-US" sz="1600" b="0" i="0" dirty="0" smtClean="0">
                <a:latin typeface="Neo Sans Intel"/>
                <a:cs typeface="Neo Sans Intel"/>
              </a:rPr>
              <a:t>Additional Info</a:t>
            </a:r>
            <a:endParaRPr lang="en-US" sz="1600" dirty="0" smtClean="0">
              <a:latin typeface="Verdana" charset="0"/>
            </a:endParaRPr>
          </a:p>
        </p:txBody>
      </p:sp>
    </p:spTree>
    <p:extLst>
      <p:ext uri="{BB962C8B-B14F-4D97-AF65-F5344CB8AC3E}">
        <p14:creationId xmlns:p14="http://schemas.microsoft.com/office/powerpoint/2010/main" xmlns="" val="3768598635"/>
      </p:ext>
    </p:extLst>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bg>
      <p:bgPr>
        <a:gradFill flip="none" rotWithShape="1">
          <a:gsLst>
            <a:gs pos="5000">
              <a:schemeClr val="accent2"/>
            </a:gs>
            <a:gs pos="95000">
              <a:schemeClr val="accent1"/>
            </a:gs>
          </a:gsLst>
          <a:lin ang="162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514601"/>
            <a:ext cx="6477000" cy="1362075"/>
          </a:xfrm>
          <a:prstGeom prst="rect">
            <a:avLst/>
          </a:prstGeom>
        </p:spPr>
        <p:txBody>
          <a:bodyPr anchor="ctr" anchorCtr="0"/>
          <a:lstStyle>
            <a:lvl1pPr algn="l">
              <a:lnSpc>
                <a:spcPct val="100000"/>
              </a:lnSpc>
              <a:defRPr sz="3800" b="0" i="0" cap="none">
                <a:solidFill>
                  <a:srgbClr val="FFFFFF"/>
                </a:solidFill>
                <a:latin typeface="+mn-lt"/>
                <a:cs typeface="Neo Sans Intel"/>
              </a:defRPr>
            </a:lvl1pPr>
          </a:lstStyle>
          <a:p>
            <a:r>
              <a:rPr lang="en-US" dirty="0" smtClean="0"/>
              <a:t>Click To Edit Section Divider title Style</a:t>
            </a:r>
            <a:endParaRPr lang="en-US" dirty="0"/>
          </a:p>
        </p:txBody>
      </p:sp>
      <p:sp>
        <p:nvSpPr>
          <p:cNvPr id="5" name="Slide Number Placeholder 4"/>
          <p:cNvSpPr>
            <a:spLocks noGrp="1"/>
          </p:cNvSpPr>
          <p:nvPr>
            <p:ph type="sldNum" sz="quarter" idx="10"/>
          </p:nvPr>
        </p:nvSpPr>
        <p:spPr/>
        <p:txBody>
          <a:bodyPr/>
          <a:lstStyle>
            <a:lvl1pPr>
              <a:defRPr>
                <a:latin typeface="+mn-lt"/>
              </a:defRPr>
            </a:lvl1pPr>
          </a:lstStyle>
          <a:p>
            <a:fld id="{F10CCBB2-23CF-43DD-999B-A7E7F6652AA9}" type="slidenum">
              <a:rPr lang="en-US" smtClean="0"/>
              <a:pPr/>
              <a:t>‹#›</a:t>
            </a:fld>
            <a:endParaRPr lang="en-US" dirty="0"/>
          </a:p>
        </p:txBody>
      </p:sp>
    </p:spTree>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Divider-option 2">
    <p:bg>
      <p:bgPr>
        <a:gradFill flip="none" rotWithShape="1">
          <a:gsLst>
            <a:gs pos="5000">
              <a:schemeClr val="accent2"/>
            </a:gs>
            <a:gs pos="95000">
              <a:schemeClr val="accent1"/>
            </a:gs>
          </a:gsLst>
          <a:lin ang="162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514601"/>
            <a:ext cx="4627756" cy="1362075"/>
          </a:xfrm>
          <a:prstGeom prst="rect">
            <a:avLst/>
          </a:prstGeom>
        </p:spPr>
        <p:txBody>
          <a:bodyPr anchor="ctr" anchorCtr="0"/>
          <a:lstStyle>
            <a:lvl1pPr algn="l">
              <a:lnSpc>
                <a:spcPct val="100000"/>
              </a:lnSpc>
              <a:defRPr sz="3800" b="0" i="0" cap="none">
                <a:solidFill>
                  <a:srgbClr val="FFFFFF"/>
                </a:solidFill>
                <a:latin typeface="+mn-lt"/>
                <a:cs typeface="Neo Sans Intel"/>
              </a:defRPr>
            </a:lvl1pPr>
          </a:lstStyle>
          <a:p>
            <a:r>
              <a:rPr lang="en-US" dirty="0" smtClean="0"/>
              <a:t>Click To Edit Section Divider title Style</a:t>
            </a:r>
            <a:endParaRPr lang="en-US" dirty="0"/>
          </a:p>
        </p:txBody>
      </p:sp>
      <p:sp>
        <p:nvSpPr>
          <p:cNvPr id="8" name="Picture Placeholder 7"/>
          <p:cNvSpPr>
            <a:spLocks noGrp="1"/>
          </p:cNvSpPr>
          <p:nvPr>
            <p:ph type="pic" sz="quarter" idx="10" hasCustomPrompt="1"/>
          </p:nvPr>
        </p:nvSpPr>
        <p:spPr>
          <a:xfrm>
            <a:off x="5353050" y="0"/>
            <a:ext cx="3790950" cy="6858000"/>
          </a:xfrm>
          <a:prstGeom prst="rect">
            <a:avLst/>
          </a:prstGeom>
          <a:solidFill>
            <a:schemeClr val="tx2"/>
          </a:solidFill>
        </p:spPr>
        <p:txBody>
          <a:bodyPr anchor="ctr" anchorCtr="0"/>
          <a:lstStyle>
            <a:lvl1pPr algn="ctr">
              <a:defRPr lang="en-US" sz="1600" b="0" i="0" baseline="0" smtClean="0">
                <a:latin typeface="+mn-lt"/>
              </a:defRPr>
            </a:lvl1pPr>
          </a:lstStyle>
          <a:p>
            <a:r>
              <a:rPr lang="en-US" dirty="0" smtClean="0"/>
              <a:t>Photo goes here </a:t>
            </a:r>
            <a:endParaRPr lang="en-US" dirty="0"/>
          </a:p>
        </p:txBody>
      </p:sp>
      <p:sp>
        <p:nvSpPr>
          <p:cNvPr id="6" name="Slide Number Placeholder 5"/>
          <p:cNvSpPr>
            <a:spLocks noGrp="1"/>
          </p:cNvSpPr>
          <p:nvPr>
            <p:ph type="sldNum" sz="quarter" idx="11"/>
          </p:nvPr>
        </p:nvSpPr>
        <p:spPr/>
        <p:txBody>
          <a:bodyPr/>
          <a:lstStyle>
            <a:lvl1pPr>
              <a:defRPr>
                <a:latin typeface="+mn-lt"/>
              </a:defRPr>
            </a:lvl1pPr>
          </a:lstStyle>
          <a:p>
            <a:fld id="{F10CCBB2-23CF-43DD-999B-A7E7F6652AA9}" type="slidenum">
              <a:rPr lang="en-US" smtClean="0"/>
              <a:pPr/>
              <a:t>‹#›</a:t>
            </a:fld>
            <a:endParaRPr lang="en-US" dirty="0"/>
          </a:p>
        </p:txBody>
      </p:sp>
    </p:spTree>
  </p:cSld>
  <p:clrMapOvr>
    <a:masterClrMapping/>
  </p:clrMapOv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Divider-option 3">
    <p:bg>
      <p:bgPr>
        <a:gradFill flip="none" rotWithShape="1">
          <a:gsLst>
            <a:gs pos="5000">
              <a:schemeClr val="accent2"/>
            </a:gs>
            <a:gs pos="95000">
              <a:schemeClr val="accent1"/>
            </a:gs>
          </a:gsLst>
          <a:lin ang="16200000" scaled="0"/>
          <a:tileRect/>
        </a:gradFill>
        <a:effectLst/>
      </p:bgPr>
    </p:bg>
    <p:spTree>
      <p:nvGrpSpPr>
        <p:cNvPr id="1" name=""/>
        <p:cNvGrpSpPr/>
        <p:nvPr/>
      </p:nvGrpSpPr>
      <p:grpSpPr>
        <a:xfrm>
          <a:off x="0" y="0"/>
          <a:ext cx="0" cy="0"/>
          <a:chOff x="0" y="0"/>
          <a:chExt cx="0" cy="0"/>
        </a:xfrm>
      </p:grpSpPr>
      <p:sp>
        <p:nvSpPr>
          <p:cNvPr id="14" name="Text Box 5"/>
          <p:cNvSpPr txBox="1">
            <a:spLocks noChangeArrowheads="1"/>
          </p:cNvSpPr>
          <p:nvPr userDrawn="1"/>
        </p:nvSpPr>
        <p:spPr bwMode="auto">
          <a:xfrm>
            <a:off x="524794" y="6644046"/>
            <a:ext cx="2890838" cy="123111"/>
          </a:xfrm>
          <a:prstGeom prst="rect">
            <a:avLst/>
          </a:prstGeom>
          <a:noFill/>
          <a:ln w="50800" algn="ctr">
            <a:noFill/>
            <a:miter lim="800000"/>
            <a:headEnd type="none" w="sm" len="sm"/>
            <a:tailEnd type="none" w="sm" len="sm"/>
          </a:ln>
          <a:effectLst/>
        </p:spPr>
        <p:txBody>
          <a:bodyPr wrap="square" lIns="0" tIns="0" rIns="0" bIns="0">
            <a:spAutoFit/>
          </a:bodyPr>
          <a:lstStyle/>
          <a:p>
            <a:pPr eaLnBrk="0" hangingPunct="0">
              <a:spcBef>
                <a:spcPct val="50000"/>
              </a:spcBef>
              <a:defRPr/>
            </a:pPr>
            <a:r>
              <a:rPr lang="en-US" sz="800" b="0" i="0" dirty="0" smtClean="0">
                <a:solidFill>
                  <a:schemeClr val="bg1"/>
                </a:solidFill>
                <a:latin typeface="Neo Sans Intel"/>
                <a:cs typeface="Neo Sans Intel"/>
              </a:rPr>
              <a:t>INTEL CONFIDENTIAL</a:t>
            </a:r>
            <a:endParaRPr lang="en-US" sz="800" b="0" i="0" dirty="0">
              <a:solidFill>
                <a:schemeClr val="bg1"/>
              </a:solidFill>
              <a:latin typeface="Neo Sans Intel"/>
              <a:cs typeface="Neo Sans Intel"/>
            </a:endParaRPr>
          </a:p>
        </p:txBody>
      </p:sp>
      <p:sp>
        <p:nvSpPr>
          <p:cNvPr id="15" name="Rectangle 4"/>
          <p:cNvSpPr>
            <a:spLocks noGrp="1" noChangeArrowheads="1"/>
          </p:cNvSpPr>
          <p:nvPr>
            <p:ph type="sldNum" sz="quarter" idx="4"/>
          </p:nvPr>
        </p:nvSpPr>
        <p:spPr bwMode="auto">
          <a:xfrm>
            <a:off x="76202" y="6553200"/>
            <a:ext cx="415925" cy="30480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ctr" eaLnBrk="0" hangingPunct="0">
              <a:defRPr sz="800" b="0">
                <a:solidFill>
                  <a:schemeClr val="bg1"/>
                </a:solidFill>
                <a:latin typeface="Neo Sans Intel Light" pitchFamily="34" charset="0"/>
                <a:ea typeface="MS PGothic" pitchFamily="34" charset="-128"/>
                <a:cs typeface="Arial" pitchFamily="34" charset="0"/>
              </a:defRPr>
            </a:lvl1pPr>
          </a:lstStyle>
          <a:p>
            <a:pPr>
              <a:defRPr/>
            </a:pPr>
            <a:fld id="{B44C7BE5-B578-44C2-B697-AD60B2F34A37}" type="slidenum">
              <a:rPr lang="ja-JP" altLang="en-US" smtClean="0"/>
              <a:pPr>
                <a:defRPr/>
              </a:pPr>
              <a:t>‹#›</a:t>
            </a:fld>
            <a:endParaRPr lang="en-US" altLang="ja-JP" dirty="0"/>
          </a:p>
        </p:txBody>
      </p:sp>
      <p:sp>
        <p:nvSpPr>
          <p:cNvPr id="8" name="Picture Placeholder 7"/>
          <p:cNvSpPr>
            <a:spLocks noGrp="1"/>
          </p:cNvSpPr>
          <p:nvPr>
            <p:ph type="pic" sz="quarter" idx="10" hasCustomPrompt="1"/>
          </p:nvPr>
        </p:nvSpPr>
        <p:spPr>
          <a:xfrm>
            <a:off x="0" y="0"/>
            <a:ext cx="9144000" cy="6858000"/>
          </a:xfrm>
          <a:prstGeom prst="rect">
            <a:avLst/>
          </a:prstGeom>
          <a:solidFill>
            <a:schemeClr val="tx2"/>
          </a:solidFill>
        </p:spPr>
        <p:txBody>
          <a:bodyPr anchor="ctr" anchorCtr="0"/>
          <a:lstStyle>
            <a:lvl1pPr marL="0" marR="0" indent="0" algn="ctr" defTabSz="914400" rtl="0" eaLnBrk="1" fontAlgn="base" latinLnBrk="0" hangingPunct="1">
              <a:lnSpc>
                <a:spcPct val="100000"/>
              </a:lnSpc>
              <a:spcBef>
                <a:spcPct val="75000"/>
              </a:spcBef>
              <a:spcAft>
                <a:spcPct val="0"/>
              </a:spcAft>
              <a:buClrTx/>
              <a:buSzTx/>
              <a:buFontTx/>
              <a:buNone/>
              <a:tabLst/>
              <a:defRPr/>
            </a:lvl1pPr>
          </a:lstStyle>
          <a:p>
            <a:r>
              <a:rPr lang="en-US" dirty="0" smtClean="0"/>
              <a:t>Photo goes here</a:t>
            </a:r>
          </a:p>
          <a:p>
            <a:endParaRPr lang="en-US" dirty="0"/>
          </a:p>
        </p:txBody>
      </p:sp>
      <p:sp>
        <p:nvSpPr>
          <p:cNvPr id="9" name="Title 1"/>
          <p:cNvSpPr>
            <a:spLocks noGrp="1" noChangeAspect="1"/>
          </p:cNvSpPr>
          <p:nvPr>
            <p:ph type="title" hasCustomPrompt="1"/>
          </p:nvPr>
        </p:nvSpPr>
        <p:spPr>
          <a:xfrm>
            <a:off x="0" y="409575"/>
            <a:ext cx="4937760" cy="1618488"/>
          </a:xfrm>
          <a:prstGeom prst="rect">
            <a:avLst/>
          </a:prstGeom>
          <a:blipFill>
            <a:blip r:embed="rId2" cstate="print"/>
            <a:stretch>
              <a:fillRect/>
            </a:stretch>
          </a:blipFill>
        </p:spPr>
        <p:txBody>
          <a:bodyPr anchor="ctr" anchorCtr="0"/>
          <a:lstStyle>
            <a:lvl1pPr marL="285750" indent="0" algn="l">
              <a:lnSpc>
                <a:spcPct val="100000"/>
              </a:lnSpc>
              <a:defRPr sz="3600" b="0" i="0" cap="none">
                <a:solidFill>
                  <a:srgbClr val="FFFFFF"/>
                </a:solidFill>
                <a:latin typeface="+mn-lt"/>
                <a:cs typeface="Neo Sans Intel"/>
              </a:defRPr>
            </a:lvl1pPr>
          </a:lstStyle>
          <a:p>
            <a:r>
              <a:rPr lang="en-US" dirty="0" smtClean="0"/>
              <a:t>Click To Edit Section Divider title Style</a:t>
            </a:r>
            <a:endParaRPr lang="en-US" dirty="0"/>
          </a:p>
        </p:txBody>
      </p:sp>
    </p:spTree>
  </p:cSld>
  <p:clrMapOvr>
    <a:masterClrMapping/>
  </p:clrMapOv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10CCBB2-23CF-43DD-999B-A7E7F6652AA9}" type="slidenum">
              <a:rPr lang="en-US" smtClean="0"/>
              <a:pPr/>
              <a:t>‹#›</a:t>
            </a:fld>
            <a:endParaRPr lang="en-US" dirty="0"/>
          </a:p>
        </p:txBody>
      </p:sp>
      <p:sp>
        <p:nvSpPr>
          <p:cNvPr id="7" name="Title 6"/>
          <p:cNvSpPr>
            <a:spLocks noGrp="1"/>
          </p:cNvSpPr>
          <p:nvPr>
            <p:ph type="title"/>
          </p:nvPr>
        </p:nvSpPr>
        <p:spPr>
          <a:xfrm>
            <a:off x="457200" y="409575"/>
            <a:ext cx="8229600" cy="885826"/>
          </a:xfrm>
          <a:prstGeom prst="rect">
            <a:avLst/>
          </a:prstGeom>
        </p:spPr>
        <p:txBody>
          <a:bodyPr/>
          <a:lstStyle/>
          <a:p>
            <a:r>
              <a:rPr lang="en-US" altLang="zh-CN" smtClean="0"/>
              <a:t>Click to edit Master title style</a:t>
            </a:r>
            <a:endParaRPr lang="en-US" dirty="0"/>
          </a:p>
        </p:txBody>
      </p:sp>
      <p:sp>
        <p:nvSpPr>
          <p:cNvPr id="9" name="Text Placeholder 8"/>
          <p:cNvSpPr>
            <a:spLocks noGrp="1"/>
          </p:cNvSpPr>
          <p:nvPr>
            <p:ph type="body" sz="quarter" idx="11"/>
          </p:nvPr>
        </p:nvSpPr>
        <p:spPr>
          <a:xfrm>
            <a:off x="457200" y="1371600"/>
            <a:ext cx="8229600" cy="4572000"/>
          </a:xfrm>
          <a:prstGeom prst="rect">
            <a:avLst/>
          </a:prstGeo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Tree>
  </p:cSld>
  <p:clrMapOvr>
    <a:masterClrMapping/>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11480"/>
            <a:ext cx="8229600" cy="886968"/>
          </a:xfrm>
          <a:prstGeom prst="rect">
            <a:avLst/>
          </a:prstGeom>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455613" y="1379539"/>
            <a:ext cx="4037012" cy="4537075"/>
          </a:xfrm>
          <a:prstGeom prst="rect">
            <a:avLst/>
          </a:prstGeom>
        </p:spPr>
        <p:txBody>
          <a:bodyPr/>
          <a:lstStyle>
            <a:lvl1pPr marL="0" indent="0">
              <a:defRPr sz="20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Content Placeholder 3"/>
          <p:cNvSpPr>
            <a:spLocks noGrp="1"/>
          </p:cNvSpPr>
          <p:nvPr>
            <p:ph sz="half" idx="2"/>
          </p:nvPr>
        </p:nvSpPr>
        <p:spPr>
          <a:xfrm>
            <a:off x="4645025" y="1379539"/>
            <a:ext cx="4038600" cy="4537075"/>
          </a:xfrm>
          <a:prstGeom prst="rect">
            <a:avLst/>
          </a:prstGeom>
        </p:spPr>
        <p:txBody>
          <a:bodyPr/>
          <a:lstStyle>
            <a:lvl1pPr marL="0" indent="0">
              <a:defRPr sz="20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5" name="Slide Number Placeholder 4"/>
          <p:cNvSpPr>
            <a:spLocks noGrp="1"/>
          </p:cNvSpPr>
          <p:nvPr>
            <p:ph type="sldNum" sz="quarter" idx="10"/>
          </p:nvPr>
        </p:nvSpPr>
        <p:spPr/>
        <p:txBody>
          <a:bodyPr/>
          <a:lstStyle/>
          <a:p>
            <a:fld id="{F10CCBB2-23CF-43DD-999B-A7E7F6652AA9}" type="slidenum">
              <a:rPr lang="en-US" smtClean="0"/>
              <a:pPr/>
              <a:t>‹#›</a:t>
            </a:fld>
            <a:endParaRPr lang="en-US" dirty="0"/>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Intel_footer_121410.png"/>
          <p:cNvPicPr>
            <a:picLocks noChangeAspect="1"/>
          </p:cNvPicPr>
          <p:nvPr/>
        </p:nvPicPr>
        <p:blipFill>
          <a:blip r:embed="rId17" cstate="print"/>
          <a:stretch>
            <a:fillRect/>
          </a:stretch>
        </p:blipFill>
        <p:spPr>
          <a:xfrm>
            <a:off x="0" y="6362701"/>
            <a:ext cx="9144000" cy="495300"/>
          </a:xfrm>
          <a:prstGeom prst="rect">
            <a:avLst/>
          </a:prstGeom>
        </p:spPr>
      </p:pic>
      <p:sp>
        <p:nvSpPr>
          <p:cNvPr id="10" name="Slide Number Placeholder 9"/>
          <p:cNvSpPr>
            <a:spLocks noGrp="1"/>
          </p:cNvSpPr>
          <p:nvPr>
            <p:ph type="sldNum" sz="quarter" idx="4"/>
          </p:nvPr>
        </p:nvSpPr>
        <p:spPr>
          <a:xfrm>
            <a:off x="-3455" y="6592378"/>
            <a:ext cx="460655" cy="219456"/>
          </a:xfrm>
          <a:prstGeom prst="rect">
            <a:avLst/>
          </a:prstGeom>
        </p:spPr>
        <p:txBody>
          <a:bodyPr vert="horz" lIns="91440" tIns="45720" rIns="91440" bIns="45720" rtlCol="0" anchor="ctr"/>
          <a:lstStyle>
            <a:lvl1pPr marL="0" algn="r" defTabSz="914400" rtl="0" eaLnBrk="1" latinLnBrk="0" hangingPunct="1">
              <a:defRPr lang="en-US" sz="800" b="0" i="0" kern="1200" smtClean="0">
                <a:solidFill>
                  <a:schemeClr val="bg1"/>
                </a:solidFill>
                <a:latin typeface="+mn-lt"/>
                <a:ea typeface="Verdana" pitchFamily="34" charset="0"/>
                <a:cs typeface="Neo Sans Intel"/>
              </a:defRPr>
            </a:lvl1pPr>
          </a:lstStyle>
          <a:p>
            <a:fld id="{F10CCBB2-23CF-43DD-999B-A7E7F6652AA9}" type="slidenum">
              <a:rPr lang="en-US" smtClean="0"/>
              <a:pPr/>
              <a:t>‹#›</a:t>
            </a:fld>
            <a:endParaRPr lang="en-US" dirty="0"/>
          </a:p>
        </p:txBody>
      </p:sp>
      <p:sp>
        <p:nvSpPr>
          <p:cNvPr id="14" name="Title Placeholder 13"/>
          <p:cNvSpPr>
            <a:spLocks noGrp="1"/>
          </p:cNvSpPr>
          <p:nvPr>
            <p:ph type="title"/>
          </p:nvPr>
        </p:nvSpPr>
        <p:spPr>
          <a:xfrm>
            <a:off x="457200" y="409575"/>
            <a:ext cx="8229600" cy="885826"/>
          </a:xfrm>
          <a:prstGeom prst="rect">
            <a:avLst/>
          </a:prstGeom>
        </p:spPr>
        <p:txBody>
          <a:bodyPr vert="horz" lIns="0" tIns="0" rIns="0" bIns="0" rtlCol="0" anchor="t" anchorCtr="0">
            <a:noAutofit/>
          </a:bodyPr>
          <a:lstStyle/>
          <a:p>
            <a:r>
              <a:rPr lang="en-US" altLang="zh-CN" smtClean="0"/>
              <a:t>Click to edit Master title style</a:t>
            </a:r>
            <a:endParaRPr lang="en-US" dirty="0"/>
          </a:p>
        </p:txBody>
      </p:sp>
      <p:sp>
        <p:nvSpPr>
          <p:cNvPr id="15" name="Text Placeholder 14"/>
          <p:cNvSpPr>
            <a:spLocks noGrp="1"/>
          </p:cNvSpPr>
          <p:nvPr>
            <p:ph type="body" idx="1"/>
          </p:nvPr>
        </p:nvSpPr>
        <p:spPr>
          <a:xfrm>
            <a:off x="457200" y="1371600"/>
            <a:ext cx="8229600" cy="4572000"/>
          </a:xfrm>
          <a:prstGeom prst="rect">
            <a:avLst/>
          </a:prstGeom>
        </p:spPr>
        <p:txBody>
          <a:bodyPr vert="horz" lIns="0" tIns="0" rIns="0" bIns="0" rtlCol="0">
            <a:no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74" r:id="rId8"/>
    <p:sldLayoutId id="2147483675" r:id="rId9"/>
    <p:sldLayoutId id="2147483676" r:id="rId10"/>
    <p:sldLayoutId id="2147483677" r:id="rId11"/>
    <p:sldLayoutId id="2147483671" r:id="rId12"/>
    <p:sldLayoutId id="2147483672" r:id="rId13"/>
    <p:sldLayoutId id="2147483673" r:id="rId14"/>
    <p:sldLayoutId id="2147483679" r:id="rId15"/>
  </p:sldLayoutIdLst>
  <p:txStyles>
    <p:titleStyle>
      <a:lvl1pPr algn="l" defTabSz="914400" rtl="0" eaLnBrk="1" latinLnBrk="0" hangingPunct="1">
        <a:lnSpc>
          <a:spcPts val="2600"/>
        </a:lnSpc>
        <a:spcBef>
          <a:spcPct val="0"/>
        </a:spcBef>
        <a:buNone/>
        <a:defRPr lang="en-US" altLang="ja-JP" sz="3000" b="1" i="0" kern="1200" dirty="0" smtClean="0">
          <a:solidFill>
            <a:schemeClr val="accent1"/>
          </a:solidFill>
          <a:latin typeface="+mj-lt"/>
          <a:ea typeface="+mj-ea"/>
          <a:cs typeface="+mj-cs"/>
        </a:defRPr>
      </a:lvl1pPr>
    </p:titleStyle>
    <p:bodyStyle>
      <a:lvl1pPr marL="0" indent="0" algn="l" defTabSz="914400" rtl="0" eaLnBrk="1" latinLnBrk="0" hangingPunct="1">
        <a:spcBef>
          <a:spcPts val="2200"/>
        </a:spcBef>
        <a:buFont typeface="Arial" pitchFamily="34" charset="0"/>
        <a:buNone/>
        <a:defRPr lang="en-US" altLang="ja-JP" sz="2400" b="0" i="0" kern="1200" dirty="0" smtClean="0">
          <a:solidFill>
            <a:schemeClr val="tx1"/>
          </a:solidFill>
          <a:latin typeface="+mn-lt"/>
          <a:ea typeface="+mn-ea"/>
          <a:cs typeface="+mn-cs"/>
        </a:defRPr>
      </a:lvl1pPr>
      <a:lvl2pPr marL="228600" indent="-228600" algn="l" defTabSz="914400" rtl="0" eaLnBrk="1" latinLnBrk="0" hangingPunct="1">
        <a:spcBef>
          <a:spcPts val="900"/>
        </a:spcBef>
        <a:buFont typeface="Arial" pitchFamily="34" charset="0"/>
        <a:buChar char="•"/>
        <a:defRPr lang="en-US" altLang="ja-JP" sz="2200" b="0" i="0" kern="1200" dirty="0" smtClean="0">
          <a:solidFill>
            <a:schemeClr val="tx1"/>
          </a:solidFill>
          <a:latin typeface="+mn-lt"/>
          <a:ea typeface="+mn-ea"/>
          <a:cs typeface="+mn-cs"/>
        </a:defRPr>
      </a:lvl2pPr>
      <a:lvl3pPr marL="457200" indent="-228600" algn="l" defTabSz="914400" rtl="0" eaLnBrk="1" latinLnBrk="0" hangingPunct="1">
        <a:spcBef>
          <a:spcPts val="600"/>
        </a:spcBef>
        <a:buClr>
          <a:schemeClr val="tx2"/>
        </a:buClr>
        <a:buFont typeface="Neo Sans Intel" pitchFamily="34" charset="0"/>
        <a:buChar char="–"/>
        <a:defRPr lang="en-US" altLang="ja-JP" sz="2000" b="0" i="0" kern="1200" dirty="0" smtClean="0">
          <a:solidFill>
            <a:schemeClr val="tx1"/>
          </a:solidFill>
          <a:latin typeface="+mn-lt"/>
          <a:ea typeface="+mn-ea"/>
          <a:cs typeface="+mn-cs"/>
        </a:defRPr>
      </a:lvl3pPr>
      <a:lvl4pPr marL="628650" indent="-171450" algn="l" defTabSz="914400" rtl="0" eaLnBrk="1" latinLnBrk="0" hangingPunct="1">
        <a:spcBef>
          <a:spcPts val="300"/>
        </a:spcBef>
        <a:buClr>
          <a:schemeClr val="tx2"/>
        </a:buClr>
        <a:buFont typeface="Neo Sans Intel" pitchFamily="34" charset="0"/>
        <a:buChar char="–"/>
        <a:defRPr lang="en-US" altLang="ja-JP" sz="1800" b="0" i="0" kern="1200" dirty="0" smtClean="0">
          <a:solidFill>
            <a:schemeClr val="tx1"/>
          </a:solidFill>
          <a:latin typeface="+mn-lt"/>
          <a:ea typeface="+mn-ea"/>
          <a:cs typeface="+mn-cs"/>
        </a:defRPr>
      </a:lvl4pPr>
      <a:lvl5pPr marL="800100" indent="-171450" algn="l" defTabSz="914400" rtl="0" eaLnBrk="1" latinLnBrk="0" hangingPunct="1">
        <a:spcBef>
          <a:spcPts val="100"/>
        </a:spcBef>
        <a:buClr>
          <a:schemeClr val="tx2"/>
        </a:buClr>
        <a:buFont typeface="Neo Sans Intel" pitchFamily="34" charset="0"/>
        <a:buChar char="–"/>
        <a:defRPr lang="en-US" altLang="ja-JP" sz="1800" b="0" i="0" kern="1200" dirty="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jpeg"/><Relationship Id="rId7" Type="http://schemas.openxmlformats.org/officeDocument/2006/relationships/image" Target="../media/image37.jpe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0.xml"/><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5.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15.xml"/><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12.jpeg"/><Relationship Id="rId7" Type="http://schemas.openxmlformats.org/officeDocument/2006/relationships/diagramData" Target="../diagrams/data1.xml"/><Relationship Id="rId2" Type="http://schemas.openxmlformats.org/officeDocument/2006/relationships/image" Target="../media/image11.jpeg"/><Relationship Id="rId1" Type="http://schemas.openxmlformats.org/officeDocument/2006/relationships/slideLayout" Target="../slideLayouts/slideLayout8.xml"/><Relationship Id="rId6" Type="http://schemas.openxmlformats.org/officeDocument/2006/relationships/image" Target="../media/image15.jpeg"/><Relationship Id="rId11" Type="http://schemas.microsoft.com/office/2007/relationships/diagramDrawing" Target="../diagrams/drawing1.xml"/><Relationship Id="rId5" Type="http://schemas.openxmlformats.org/officeDocument/2006/relationships/image" Target="../media/image14.jpeg"/><Relationship Id="rId10" Type="http://schemas.openxmlformats.org/officeDocument/2006/relationships/diagramColors" Target="../diagrams/colors1.xml"/><Relationship Id="rId4" Type="http://schemas.openxmlformats.org/officeDocument/2006/relationships/image" Target="../media/image13.jpeg"/><Relationship Id="rId9"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2.png"/><Relationship Id="rId7" Type="http://schemas.openxmlformats.org/officeDocument/2006/relationships/image" Target="../media/image16.png"/><Relationship Id="rId2" Type="http://schemas.openxmlformats.org/officeDocument/2006/relationships/image" Target="../media/image21.png"/><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1" y="2624998"/>
            <a:ext cx="4052391" cy="584775"/>
          </a:xfrm>
        </p:spPr>
        <p:txBody>
          <a:bodyPr/>
          <a:lstStyle/>
          <a:p>
            <a:r>
              <a:rPr lang="en-US" altLang="zh-CN" dirty="0" smtClean="0"/>
              <a:t>Intel</a:t>
            </a:r>
            <a:r>
              <a:rPr lang="zh-CN" altLang="en-US" dirty="0" smtClean="0"/>
              <a:t>与大数据处理</a:t>
            </a:r>
            <a:endParaRPr lang="zh-CN" altLang="en-US" dirty="0"/>
          </a:p>
        </p:txBody>
      </p:sp>
      <p:sp>
        <p:nvSpPr>
          <p:cNvPr id="3" name="Subtitle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xmlns="" val="1417317169"/>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3" cstate="print"/>
          <a:srcRect/>
          <a:stretch>
            <a:fillRect/>
          </a:stretch>
        </p:blipFill>
        <p:spPr bwMode="auto">
          <a:xfrm>
            <a:off x="967512" y="5433392"/>
            <a:ext cx="3388464" cy="1091952"/>
          </a:xfrm>
          <a:prstGeom prst="rect">
            <a:avLst/>
          </a:prstGeom>
          <a:noFill/>
          <a:ln w="9525">
            <a:noFill/>
            <a:miter lim="800000"/>
            <a:headEnd/>
            <a:tailEnd/>
          </a:ln>
        </p:spPr>
      </p:pic>
      <p:sp>
        <p:nvSpPr>
          <p:cNvPr id="462851" name="Rectangle 3"/>
          <p:cNvSpPr>
            <a:spLocks noGrp="1" noChangeArrowheads="1"/>
          </p:cNvSpPr>
          <p:nvPr>
            <p:ph type="body" idx="1"/>
          </p:nvPr>
        </p:nvSpPr>
        <p:spPr>
          <a:xfrm>
            <a:off x="251520" y="1276573"/>
            <a:ext cx="8715374" cy="4384675"/>
          </a:xfrm>
        </p:spPr>
        <p:txBody>
          <a:bodyPr>
            <a:normAutofit fontScale="55000" lnSpcReduction="20000"/>
          </a:bodyPr>
          <a:lstStyle/>
          <a:p>
            <a:r>
              <a:rPr lang="en-US" altLang="zh-CN" sz="2000" dirty="0" smtClean="0">
                <a:latin typeface="楷体" pitchFamily="49" charset="-122"/>
                <a:ea typeface="楷体" pitchFamily="49" charset="-122"/>
              </a:rPr>
              <a:t>HBase</a:t>
            </a:r>
            <a:r>
              <a:rPr lang="zh-CN" altLang="en-US" sz="2000" dirty="0" smtClean="0">
                <a:latin typeface="楷体" pitchFamily="49" charset="-122"/>
                <a:ea typeface="楷体" pitchFamily="49" charset="-122"/>
              </a:rPr>
              <a:t>是一个按列存储的、多维表结构的实时分布数据库</a:t>
            </a:r>
            <a:r>
              <a:rPr lang="en-US" altLang="zh-CN" sz="2000" dirty="0" smtClean="0">
                <a:latin typeface="楷体" pitchFamily="49" charset="-122"/>
                <a:ea typeface="楷体" pitchFamily="49" charset="-122"/>
              </a:rPr>
              <a:t>, </a:t>
            </a:r>
            <a:r>
              <a:rPr lang="zh-CN" altLang="en-US" sz="2000" dirty="0" smtClean="0">
                <a:latin typeface="楷体" pitchFamily="49" charset="-122"/>
                <a:ea typeface="楷体" pitchFamily="49" charset="-122"/>
              </a:rPr>
              <a:t>为高速在线数据服务而设计</a:t>
            </a:r>
            <a:endParaRPr lang="en-US" altLang="zh-CN" sz="2000" b="1" dirty="0" smtClean="0">
              <a:solidFill>
                <a:schemeClr val="bg2"/>
              </a:solidFill>
              <a:latin typeface="楷体" pitchFamily="49" charset="-122"/>
              <a:ea typeface="楷体" pitchFamily="49" charset="-122"/>
            </a:endParaRPr>
          </a:p>
          <a:p>
            <a:pPr lvl="1"/>
            <a:r>
              <a:rPr lang="zh-CN" altLang="en-US" sz="2000" dirty="0" smtClean="0">
                <a:latin typeface="楷体" pitchFamily="49" charset="-122"/>
                <a:ea typeface="楷体" pitchFamily="49" charset="-122"/>
                <a:sym typeface="Wingdings" pitchFamily="2" charset="2"/>
              </a:rPr>
              <a:t>表</a:t>
            </a:r>
            <a:r>
              <a:rPr lang="en-US" altLang="zh-CN" sz="2000" dirty="0" smtClean="0">
                <a:latin typeface="楷体" pitchFamily="49" charset="-122"/>
                <a:ea typeface="楷体" pitchFamily="49" charset="-122"/>
                <a:sym typeface="Wingdings" pitchFamily="2" charset="2"/>
              </a:rPr>
              <a:t>: </a:t>
            </a:r>
            <a:r>
              <a:rPr lang="zh-CN" altLang="en-US" sz="2000" dirty="0" smtClean="0">
                <a:latin typeface="楷体" pitchFamily="49" charset="-122"/>
                <a:ea typeface="楷体" pitchFamily="49" charset="-122"/>
                <a:sym typeface="Wingdings" pitchFamily="2" charset="2"/>
              </a:rPr>
              <a:t>（行，列族，列名，版本名）</a:t>
            </a:r>
            <a:r>
              <a:rPr lang="en-US" altLang="zh-CN" sz="2000" dirty="0" smtClean="0">
                <a:latin typeface="楷体" pitchFamily="49" charset="-122"/>
                <a:ea typeface="楷体" pitchFamily="49" charset="-122"/>
                <a:sym typeface="Wingdings" pitchFamily="2" charset="2"/>
              </a:rPr>
              <a:t> </a:t>
            </a:r>
            <a:r>
              <a:rPr lang="zh-CN" altLang="en-US" sz="2000" dirty="0" smtClean="0">
                <a:latin typeface="楷体" pitchFamily="49" charset="-122"/>
                <a:ea typeface="楷体" pitchFamily="49" charset="-122"/>
                <a:sym typeface="Wingdings" pitchFamily="2" charset="2"/>
              </a:rPr>
              <a:t>值</a:t>
            </a:r>
            <a:endParaRPr lang="en-US" altLang="zh-CN" sz="2000" dirty="0">
              <a:latin typeface="楷体" pitchFamily="49" charset="-122"/>
              <a:ea typeface="楷体" pitchFamily="49" charset="-122"/>
              <a:sym typeface="Wingdings" pitchFamily="2" charset="2"/>
            </a:endParaRPr>
          </a:p>
          <a:p>
            <a:pPr lvl="2"/>
            <a:endParaRPr lang="en-US" altLang="zh-CN" sz="1400" dirty="0">
              <a:latin typeface="楷体" pitchFamily="49" charset="-122"/>
              <a:ea typeface="楷体" pitchFamily="49" charset="-122"/>
              <a:sym typeface="Wingdings" pitchFamily="2" charset="2"/>
            </a:endParaRPr>
          </a:p>
          <a:p>
            <a:pPr lvl="2"/>
            <a:endParaRPr lang="en-US" altLang="zh-CN" sz="1400" dirty="0" smtClean="0">
              <a:latin typeface="楷体" pitchFamily="49" charset="-122"/>
              <a:ea typeface="楷体" pitchFamily="49" charset="-122"/>
              <a:sym typeface="Wingdings" pitchFamily="2" charset="2"/>
            </a:endParaRPr>
          </a:p>
          <a:p>
            <a:pPr lvl="2"/>
            <a:endParaRPr lang="en-US" altLang="zh-CN" sz="1400" dirty="0">
              <a:latin typeface="楷体" pitchFamily="49" charset="-122"/>
              <a:ea typeface="楷体" pitchFamily="49" charset="-122"/>
              <a:sym typeface="Wingdings" pitchFamily="2" charset="2"/>
            </a:endParaRPr>
          </a:p>
          <a:p>
            <a:pPr lvl="2"/>
            <a:endParaRPr lang="en-US" altLang="zh-CN" sz="1400" dirty="0">
              <a:latin typeface="楷体" pitchFamily="49" charset="-122"/>
              <a:ea typeface="楷体" pitchFamily="49" charset="-122"/>
              <a:sym typeface="Wingdings" pitchFamily="2" charset="2"/>
            </a:endParaRPr>
          </a:p>
          <a:p>
            <a:pPr lvl="2"/>
            <a:endParaRPr lang="en-US" altLang="zh-CN" sz="1400" dirty="0">
              <a:latin typeface="楷体" pitchFamily="49" charset="-122"/>
              <a:ea typeface="楷体" pitchFamily="49" charset="-122"/>
              <a:sym typeface="Wingdings" pitchFamily="2" charset="2"/>
            </a:endParaRPr>
          </a:p>
          <a:p>
            <a:pPr lvl="2"/>
            <a:endParaRPr lang="en-US" altLang="zh-CN" sz="1400" dirty="0">
              <a:latin typeface="楷体" pitchFamily="49" charset="-122"/>
              <a:ea typeface="楷体" pitchFamily="49" charset="-122"/>
              <a:sym typeface="Wingdings" pitchFamily="2" charset="2"/>
            </a:endParaRPr>
          </a:p>
          <a:p>
            <a:pPr>
              <a:buNone/>
            </a:pPr>
            <a:endParaRPr lang="en-US" altLang="zh-CN" dirty="0" smtClean="0">
              <a:latin typeface="楷体" pitchFamily="49" charset="-122"/>
              <a:ea typeface="楷体" pitchFamily="49" charset="-122"/>
              <a:sym typeface="Wingdings" pitchFamily="2" charset="2"/>
            </a:endParaRPr>
          </a:p>
          <a:p>
            <a:r>
              <a:rPr lang="zh-CN" altLang="en-US" dirty="0" smtClean="0">
                <a:latin typeface="楷体" pitchFamily="49" charset="-122"/>
                <a:ea typeface="楷体" pitchFamily="49" charset="-122"/>
                <a:sym typeface="Wingdings" pitchFamily="2" charset="2"/>
              </a:rPr>
              <a:t>主要特点</a:t>
            </a:r>
            <a:endParaRPr lang="en-US" altLang="zh-CN" dirty="0">
              <a:latin typeface="楷体" pitchFamily="49" charset="-122"/>
              <a:ea typeface="楷体" pitchFamily="49" charset="-122"/>
              <a:sym typeface="Wingdings" pitchFamily="2" charset="2"/>
            </a:endParaRPr>
          </a:p>
          <a:p>
            <a:pPr lvl="1"/>
            <a:r>
              <a:rPr lang="en-US" altLang="zh-CN" sz="2300" b="1" dirty="0" err="1" smtClean="0">
                <a:latin typeface="楷体" pitchFamily="49" charset="-122"/>
                <a:ea typeface="楷体" pitchFamily="49" charset="-122"/>
              </a:rPr>
              <a:t>NoSQL</a:t>
            </a:r>
            <a:endParaRPr lang="en-US" altLang="zh-CN" sz="2300" b="1" dirty="0" smtClean="0">
              <a:latin typeface="楷体" pitchFamily="49" charset="-122"/>
              <a:ea typeface="楷体" pitchFamily="49" charset="-122"/>
            </a:endParaRPr>
          </a:p>
          <a:p>
            <a:pPr marL="633413" lvl="3" indent="-169863">
              <a:spcBef>
                <a:spcPct val="30000"/>
              </a:spcBef>
              <a:buFont typeface="Verdana" pitchFamily="34" charset="0"/>
              <a:buChar char="•"/>
              <a:defRPr/>
            </a:pPr>
            <a:r>
              <a:rPr lang="zh-CN" altLang="zh-CN" sz="1900" dirty="0" smtClean="0">
                <a:latin typeface="楷体" pitchFamily="49" charset="-122"/>
                <a:ea typeface="楷体" pitchFamily="49" charset="-122"/>
              </a:rPr>
              <a:t>面向列</a:t>
            </a:r>
            <a:r>
              <a:rPr lang="zh-CN" altLang="en-US" sz="1900" dirty="0" smtClean="0">
                <a:latin typeface="楷体" pitchFamily="49" charset="-122"/>
                <a:ea typeface="楷体" pitchFamily="49" charset="-122"/>
              </a:rPr>
              <a:t>、可压缩，有效降低磁盘</a:t>
            </a:r>
            <a:r>
              <a:rPr lang="en-US" altLang="zh-CN" sz="1900" dirty="0" smtClean="0">
                <a:latin typeface="楷体" pitchFamily="49" charset="-122"/>
                <a:ea typeface="楷体" pitchFamily="49" charset="-122"/>
              </a:rPr>
              <a:t>I/O</a:t>
            </a:r>
            <a:r>
              <a:rPr lang="zh-CN" altLang="en-US" sz="1900" dirty="0" smtClean="0">
                <a:latin typeface="楷体" pitchFamily="49" charset="-122"/>
                <a:ea typeface="楷体" pitchFamily="49" charset="-122"/>
              </a:rPr>
              <a:t>，提高利用率。</a:t>
            </a:r>
            <a:endParaRPr lang="en-US" altLang="zh-CN" sz="1900" dirty="0" smtClean="0">
              <a:latin typeface="楷体" pitchFamily="49" charset="-122"/>
              <a:ea typeface="楷体" pitchFamily="49" charset="-122"/>
            </a:endParaRPr>
          </a:p>
          <a:p>
            <a:pPr marL="633413" lvl="3" indent="-169863">
              <a:spcBef>
                <a:spcPct val="30000"/>
              </a:spcBef>
              <a:buFont typeface="Verdana" pitchFamily="34" charset="0"/>
              <a:buChar char="•"/>
              <a:defRPr/>
            </a:pPr>
            <a:r>
              <a:rPr lang="zh-CN" altLang="zh-CN" sz="1900" dirty="0" smtClean="0">
                <a:latin typeface="楷体" pitchFamily="49" charset="-122"/>
                <a:ea typeface="楷体" pitchFamily="49" charset="-122"/>
              </a:rPr>
              <a:t>多维表</a:t>
            </a:r>
            <a:r>
              <a:rPr lang="zh-CN" altLang="en-US" sz="1900" dirty="0" smtClean="0">
                <a:latin typeface="楷体" pitchFamily="49" charset="-122"/>
                <a:ea typeface="楷体" pitchFamily="49" charset="-122"/>
              </a:rPr>
              <a:t>，四个维度，其中三个维度可变，适合描述复杂嵌套关系。</a:t>
            </a:r>
            <a:endParaRPr lang="en-US" altLang="zh-CN" sz="1900" dirty="0" smtClean="0">
              <a:latin typeface="楷体" pitchFamily="49" charset="-122"/>
              <a:ea typeface="楷体" pitchFamily="49" charset="-122"/>
            </a:endParaRPr>
          </a:p>
          <a:p>
            <a:pPr marL="633413" lvl="3" indent="-169863">
              <a:spcBef>
                <a:spcPct val="30000"/>
              </a:spcBef>
              <a:buFont typeface="Verdana" pitchFamily="34" charset="0"/>
              <a:buChar char="•"/>
              <a:defRPr/>
            </a:pPr>
            <a:r>
              <a:rPr lang="zh-CN" altLang="en-US" sz="1900" dirty="0" smtClean="0">
                <a:latin typeface="楷体" pitchFamily="49" charset="-122"/>
                <a:ea typeface="楷体" pitchFamily="49" charset="-122"/>
              </a:rPr>
              <a:t>灵活的表结构，可动态改变和增加（包括行、列和时间戳）</a:t>
            </a:r>
            <a:r>
              <a:rPr lang="en-US" altLang="zh-CN" sz="1900" dirty="0" smtClean="0">
                <a:latin typeface="楷体" pitchFamily="49" charset="-122"/>
                <a:ea typeface="楷体" pitchFamily="49" charset="-122"/>
              </a:rPr>
              <a:t>,</a:t>
            </a:r>
            <a:r>
              <a:rPr lang="zh-CN" altLang="en-US" sz="1900" dirty="0" smtClean="0">
                <a:latin typeface="楷体" pitchFamily="49" charset="-122"/>
                <a:ea typeface="楷体" pitchFamily="49" charset="-122"/>
              </a:rPr>
              <a:t>为多列族设置不同复制因子。</a:t>
            </a:r>
            <a:endParaRPr lang="en-US" altLang="zh-CN" sz="1900" dirty="0" smtClean="0">
              <a:latin typeface="楷体" pitchFamily="49" charset="-122"/>
              <a:ea typeface="楷体" pitchFamily="49" charset="-122"/>
            </a:endParaRPr>
          </a:p>
          <a:p>
            <a:pPr marL="633413" lvl="3" indent="-169863">
              <a:spcBef>
                <a:spcPct val="30000"/>
              </a:spcBef>
              <a:buFont typeface="Verdana" pitchFamily="34" charset="0"/>
              <a:buChar char="•"/>
              <a:defRPr/>
            </a:pPr>
            <a:r>
              <a:rPr lang="zh-CN" altLang="en-US" sz="1900" dirty="0" smtClean="0">
                <a:latin typeface="楷体" pitchFamily="49" charset="-122"/>
                <a:ea typeface="楷体" pitchFamily="49" charset="-122"/>
              </a:rPr>
              <a:t>支持单行的</a:t>
            </a:r>
            <a:r>
              <a:rPr lang="en-US" altLang="zh-CN" sz="1900" dirty="0" smtClean="0">
                <a:latin typeface="楷体" pitchFamily="49" charset="-122"/>
                <a:ea typeface="楷体" pitchFamily="49" charset="-122"/>
              </a:rPr>
              <a:t>ACID</a:t>
            </a:r>
            <a:r>
              <a:rPr lang="zh-CN" altLang="en-US" sz="1900" dirty="0" smtClean="0">
                <a:latin typeface="楷体" pitchFamily="49" charset="-122"/>
                <a:ea typeface="楷体" pitchFamily="49" charset="-122"/>
              </a:rPr>
              <a:t>事务处理</a:t>
            </a:r>
            <a:endParaRPr lang="en-US" altLang="zh-CN" sz="1900" dirty="0" smtClean="0">
              <a:latin typeface="楷体" pitchFamily="49" charset="-122"/>
              <a:ea typeface="楷体" pitchFamily="49" charset="-122"/>
            </a:endParaRPr>
          </a:p>
          <a:p>
            <a:pPr lvl="1"/>
            <a:r>
              <a:rPr lang="zh-CN" altLang="en-US" sz="2300" b="1" dirty="0" smtClean="0">
                <a:latin typeface="楷体" pitchFamily="49" charset="-122"/>
                <a:ea typeface="楷体" pitchFamily="49" charset="-122"/>
              </a:rPr>
              <a:t>分布式系统</a:t>
            </a:r>
            <a:endParaRPr lang="en-US" altLang="zh-CN" sz="2300" b="1" dirty="0" smtClean="0">
              <a:latin typeface="楷体" pitchFamily="49" charset="-122"/>
              <a:ea typeface="楷体" pitchFamily="49" charset="-122"/>
            </a:endParaRPr>
          </a:p>
          <a:p>
            <a:pPr marL="633413" lvl="3" indent="-169863">
              <a:spcBef>
                <a:spcPct val="30000"/>
              </a:spcBef>
              <a:buFont typeface="Verdana" pitchFamily="34" charset="0"/>
              <a:buChar char="•"/>
              <a:defRPr/>
            </a:pPr>
            <a:r>
              <a:rPr lang="zh-CN" altLang="en-US" sz="1900" dirty="0" smtClean="0">
                <a:latin typeface="楷体" pitchFamily="49" charset="-122"/>
                <a:ea typeface="楷体" pitchFamily="49" charset="-122"/>
              </a:rPr>
              <a:t>高性能，支持高速并发写入和高并发查询；</a:t>
            </a:r>
            <a:endParaRPr lang="en-US" altLang="zh-CN" sz="1900" dirty="0" smtClean="0">
              <a:latin typeface="楷体" pitchFamily="49" charset="-122"/>
              <a:ea typeface="楷体" pitchFamily="49" charset="-122"/>
            </a:endParaRPr>
          </a:p>
          <a:p>
            <a:pPr marL="633413" lvl="3" indent="-169863">
              <a:spcBef>
                <a:spcPct val="30000"/>
              </a:spcBef>
              <a:buFont typeface="Verdana" pitchFamily="34" charset="0"/>
              <a:buChar char="•"/>
              <a:defRPr/>
            </a:pPr>
            <a:r>
              <a:rPr lang="zh-CN" altLang="en-US" sz="1900" dirty="0" smtClean="0">
                <a:latin typeface="楷体" pitchFamily="49" charset="-122"/>
                <a:ea typeface="楷体" pitchFamily="49" charset="-122"/>
              </a:rPr>
              <a:t>根据</a:t>
            </a:r>
            <a:r>
              <a:rPr lang="en-US" altLang="zh-CN" sz="1900" dirty="0" smtClean="0">
                <a:latin typeface="楷体" pitchFamily="49" charset="-122"/>
                <a:ea typeface="楷体" pitchFamily="49" charset="-122"/>
              </a:rPr>
              <a:t>Locality</a:t>
            </a:r>
            <a:r>
              <a:rPr lang="zh-CN" altLang="en-US" sz="1900" dirty="0" smtClean="0">
                <a:latin typeface="楷体" pitchFamily="49" charset="-122"/>
                <a:ea typeface="楷体" pitchFamily="49" charset="-122"/>
              </a:rPr>
              <a:t>和</a:t>
            </a:r>
            <a:r>
              <a:rPr lang="en-US" altLang="zh-CN" sz="1900" dirty="0" smtClean="0">
                <a:latin typeface="楷体" pitchFamily="49" charset="-122"/>
                <a:ea typeface="楷体" pitchFamily="49" charset="-122"/>
              </a:rPr>
              <a:t>table</a:t>
            </a:r>
            <a:r>
              <a:rPr lang="zh-CN" altLang="en-US" sz="1900" dirty="0" smtClean="0">
                <a:latin typeface="楷体" pitchFamily="49" charset="-122"/>
                <a:ea typeface="楷体" pitchFamily="49" charset="-122"/>
              </a:rPr>
              <a:t>数量智能负载均衡，更高的读写性能（只在</a:t>
            </a:r>
            <a:r>
              <a:rPr lang="en-US" altLang="zh-CN" sz="1900" dirty="0" err="1" smtClean="0">
                <a:latin typeface="楷体" pitchFamily="49" charset="-122"/>
                <a:ea typeface="楷体" pitchFamily="49" charset="-122"/>
              </a:rPr>
              <a:t>intel</a:t>
            </a:r>
            <a:r>
              <a:rPr lang="zh-CN" altLang="en-US" sz="1900" dirty="0" smtClean="0">
                <a:latin typeface="楷体" pitchFamily="49" charset="-122"/>
                <a:ea typeface="楷体" pitchFamily="49" charset="-122"/>
              </a:rPr>
              <a:t>版本中）</a:t>
            </a:r>
            <a:endParaRPr lang="en-US" altLang="zh-CN" sz="1900" dirty="0" smtClean="0">
              <a:latin typeface="楷体" pitchFamily="49" charset="-122"/>
              <a:ea typeface="楷体" pitchFamily="49" charset="-122"/>
            </a:endParaRPr>
          </a:p>
          <a:p>
            <a:pPr marL="633413" lvl="3" indent="-169863">
              <a:spcBef>
                <a:spcPct val="30000"/>
              </a:spcBef>
              <a:buFont typeface="Verdana" pitchFamily="34" charset="0"/>
              <a:buChar char="•"/>
              <a:defRPr/>
            </a:pPr>
            <a:r>
              <a:rPr lang="zh-CN" altLang="en-US" sz="1900" dirty="0" smtClean="0">
                <a:latin typeface="楷体" pitchFamily="49" charset="-122"/>
                <a:ea typeface="楷体" pitchFamily="49" charset="-122"/>
              </a:rPr>
              <a:t>可扩展，数据自动切分和分布，可动态扩容，无需停机；</a:t>
            </a:r>
            <a:endParaRPr lang="en-US" altLang="zh-CN" sz="1900" dirty="0" smtClean="0">
              <a:latin typeface="楷体" pitchFamily="49" charset="-122"/>
              <a:ea typeface="楷体" pitchFamily="49" charset="-122"/>
            </a:endParaRPr>
          </a:p>
          <a:p>
            <a:pPr marL="633413" lvl="3" indent="-169863">
              <a:spcBef>
                <a:spcPct val="30000"/>
              </a:spcBef>
              <a:buFont typeface="Verdana" pitchFamily="34" charset="0"/>
              <a:buChar char="•"/>
              <a:defRPr/>
            </a:pPr>
            <a:r>
              <a:rPr lang="zh-CN" altLang="en-US" sz="1900" dirty="0" smtClean="0">
                <a:latin typeface="楷体" pitchFamily="49" charset="-122"/>
                <a:ea typeface="楷体" pitchFamily="49" charset="-122"/>
              </a:rPr>
              <a:t>高可用性，建立在</a:t>
            </a:r>
            <a:r>
              <a:rPr lang="en-US" altLang="zh-CN" sz="1900" dirty="0" smtClean="0">
                <a:latin typeface="楷体" pitchFamily="49" charset="-122"/>
                <a:ea typeface="楷体" pitchFamily="49" charset="-122"/>
              </a:rPr>
              <a:t>HDFS</a:t>
            </a:r>
            <a:r>
              <a:rPr lang="zh-CN" altLang="en-US" sz="1900" dirty="0" smtClean="0">
                <a:latin typeface="楷体" pitchFamily="49" charset="-122"/>
                <a:ea typeface="楷体" pitchFamily="49" charset="-122"/>
              </a:rPr>
              <a:t>分布式文件系统之上。</a:t>
            </a:r>
            <a:endParaRPr lang="en-US" altLang="zh-CN" sz="1900" dirty="0" smtClean="0">
              <a:latin typeface="楷体" pitchFamily="49" charset="-122"/>
              <a:ea typeface="楷体" pitchFamily="49" charset="-122"/>
            </a:endParaRPr>
          </a:p>
          <a:p>
            <a:pPr lvl="1"/>
            <a:endParaRPr lang="en-US" altLang="zh-CN" sz="1200" dirty="0" smtClean="0">
              <a:latin typeface="楷体" pitchFamily="49" charset="-122"/>
              <a:ea typeface="楷体" pitchFamily="49" charset="-122"/>
            </a:endParaRPr>
          </a:p>
        </p:txBody>
      </p:sp>
      <p:sp>
        <p:nvSpPr>
          <p:cNvPr id="462850" name="Rectangle 2"/>
          <p:cNvSpPr>
            <a:spLocks noGrp="1" noChangeArrowheads="1"/>
          </p:cNvSpPr>
          <p:nvPr>
            <p:ph type="title"/>
          </p:nvPr>
        </p:nvSpPr>
        <p:spPr/>
        <p:txBody>
          <a:bodyPr/>
          <a:lstStyle/>
          <a:p>
            <a:r>
              <a:rPr lang="en-US" altLang="zh-CN" dirty="0" smtClean="0">
                <a:ea typeface="宋体" pitchFamily="2" charset="-122"/>
              </a:rPr>
              <a:t>HBase </a:t>
            </a:r>
            <a:r>
              <a:rPr lang="zh-CN" altLang="en-US" dirty="0" smtClean="0">
                <a:ea typeface="宋体" pitchFamily="2" charset="-122"/>
              </a:rPr>
              <a:t>分布式数据库</a:t>
            </a:r>
            <a:endParaRPr lang="en-US" altLang="zh-CN" dirty="0">
              <a:ea typeface="宋体" pitchFamily="2" charset="-122"/>
            </a:endParaRPr>
          </a:p>
        </p:txBody>
      </p:sp>
      <p:grpSp>
        <p:nvGrpSpPr>
          <p:cNvPr id="2" name="Group 69"/>
          <p:cNvGrpSpPr/>
          <p:nvPr/>
        </p:nvGrpSpPr>
        <p:grpSpPr>
          <a:xfrm>
            <a:off x="168846" y="1556792"/>
            <a:ext cx="8712968" cy="1926822"/>
            <a:chOff x="35496" y="1683152"/>
            <a:chExt cx="8712968" cy="1926822"/>
          </a:xfrm>
        </p:grpSpPr>
        <p:sp>
          <p:nvSpPr>
            <p:cNvPr id="71" name="AutoShape 13"/>
            <p:cNvSpPr>
              <a:spLocks noChangeArrowheads="1"/>
            </p:cNvSpPr>
            <p:nvPr/>
          </p:nvSpPr>
          <p:spPr bwMode="auto">
            <a:xfrm>
              <a:off x="4231407" y="1683152"/>
              <a:ext cx="1066800" cy="233680"/>
            </a:xfrm>
            <a:prstGeom prst="wedgeRoundRectCallout">
              <a:avLst>
                <a:gd name="adj1" fmla="val -22178"/>
                <a:gd name="adj2" fmla="val 73194"/>
                <a:gd name="adj3" fmla="val 16667"/>
              </a:avLst>
            </a:prstGeom>
            <a:gradFill flip="none" rotWithShape="1">
              <a:gsLst>
                <a:gs pos="0">
                  <a:schemeClr val="accent5">
                    <a:lumMod val="60000"/>
                    <a:lumOff val="40000"/>
                  </a:schemeClr>
                </a:gs>
                <a:gs pos="100000">
                  <a:schemeClr val="bg1"/>
                </a:gs>
              </a:gsLst>
              <a:lin ang="2700000" scaled="1"/>
              <a:tileRect/>
            </a:gradFill>
            <a:ln w="9525">
              <a:solidFill>
                <a:schemeClr val="tx1"/>
              </a:solidFill>
              <a:miter lim="800000"/>
              <a:headEnd/>
              <a:tailEnd/>
            </a:ln>
            <a:effectLst/>
          </p:spPr>
          <p:txBody>
            <a:bodyPr/>
            <a:lstStyle/>
            <a:p>
              <a:pPr algn="ctr"/>
              <a:r>
                <a:rPr lang="en-US" altLang="zh-TW" sz="800" b="1" dirty="0"/>
                <a:t>Column Family</a:t>
              </a:r>
              <a:endParaRPr lang="zh-TW" altLang="en-US" sz="800" b="1" dirty="0"/>
            </a:p>
          </p:txBody>
        </p:sp>
        <p:sp>
          <p:nvSpPr>
            <p:cNvPr id="72" name="AutoShape 14"/>
            <p:cNvSpPr>
              <a:spLocks noChangeArrowheads="1"/>
            </p:cNvSpPr>
            <p:nvPr/>
          </p:nvSpPr>
          <p:spPr bwMode="auto">
            <a:xfrm>
              <a:off x="4355977" y="2564904"/>
              <a:ext cx="606548" cy="197346"/>
            </a:xfrm>
            <a:prstGeom prst="wedgeRoundRectCallout">
              <a:avLst>
                <a:gd name="adj1" fmla="val -82415"/>
                <a:gd name="adj2" fmla="val 79421"/>
                <a:gd name="adj3" fmla="val 16667"/>
              </a:avLst>
            </a:prstGeom>
            <a:gradFill flip="none" rotWithShape="1">
              <a:gsLst>
                <a:gs pos="0">
                  <a:schemeClr val="accent5">
                    <a:lumMod val="60000"/>
                    <a:lumOff val="40000"/>
                  </a:schemeClr>
                </a:gs>
                <a:gs pos="100000">
                  <a:schemeClr val="bg1"/>
                </a:gs>
              </a:gsLst>
              <a:lin ang="2700000" scaled="1"/>
              <a:tileRect/>
            </a:gradFill>
            <a:ln w="9525">
              <a:solidFill>
                <a:schemeClr val="tx1"/>
              </a:solidFill>
              <a:miter lim="800000"/>
              <a:headEnd/>
              <a:tailEnd/>
            </a:ln>
            <a:effectLst/>
          </p:spPr>
          <p:txBody>
            <a:bodyPr/>
            <a:lstStyle/>
            <a:p>
              <a:pPr algn="ctr"/>
              <a:r>
                <a:rPr lang="en-US" altLang="zh-TW" sz="800" b="1" dirty="0" smtClean="0"/>
                <a:t>Value</a:t>
              </a:r>
              <a:endParaRPr lang="en-US" altLang="zh-TW" sz="800" b="1" dirty="0"/>
            </a:p>
          </p:txBody>
        </p:sp>
        <p:sp>
          <p:nvSpPr>
            <p:cNvPr id="73" name="AutoShape 15"/>
            <p:cNvSpPr>
              <a:spLocks noChangeArrowheads="1"/>
            </p:cNvSpPr>
            <p:nvPr/>
          </p:nvSpPr>
          <p:spPr bwMode="auto">
            <a:xfrm>
              <a:off x="3019822" y="3388617"/>
              <a:ext cx="961628" cy="221357"/>
            </a:xfrm>
            <a:prstGeom prst="wedgeRoundRectCallout">
              <a:avLst>
                <a:gd name="adj1" fmla="val -24229"/>
                <a:gd name="adj2" fmla="val -157828"/>
                <a:gd name="adj3" fmla="val 16667"/>
              </a:avLst>
            </a:prstGeom>
            <a:gradFill flip="none" rotWithShape="1">
              <a:gsLst>
                <a:gs pos="0">
                  <a:schemeClr val="accent5">
                    <a:lumMod val="60000"/>
                    <a:lumOff val="40000"/>
                  </a:schemeClr>
                </a:gs>
                <a:gs pos="100000">
                  <a:schemeClr val="bg1"/>
                </a:gs>
              </a:gsLst>
              <a:lin ang="2700000" scaled="1"/>
              <a:tileRect/>
            </a:gradFill>
            <a:ln w="9525">
              <a:solidFill>
                <a:schemeClr val="tx1"/>
              </a:solidFill>
              <a:miter lim="800000"/>
              <a:headEnd/>
              <a:tailEnd/>
            </a:ln>
            <a:effectLst/>
          </p:spPr>
          <p:txBody>
            <a:bodyPr/>
            <a:lstStyle/>
            <a:p>
              <a:pPr algn="ctr"/>
              <a:r>
                <a:rPr lang="en-US" altLang="zh-TW" sz="800" b="1" dirty="0" smtClean="0"/>
                <a:t>Time Stamp</a:t>
              </a:r>
              <a:endParaRPr lang="en-US" altLang="zh-TW" sz="800" b="1" dirty="0"/>
            </a:p>
          </p:txBody>
        </p:sp>
        <p:sp>
          <p:nvSpPr>
            <p:cNvPr id="74" name="Rectangle 73"/>
            <p:cNvSpPr/>
            <p:nvPr/>
          </p:nvSpPr>
          <p:spPr bwMode="auto">
            <a:xfrm>
              <a:off x="2838308" y="2658569"/>
              <a:ext cx="490538" cy="180975"/>
            </a:xfrm>
            <a:prstGeom prst="rect">
              <a:avLst/>
            </a:prstGeom>
            <a:solidFill>
              <a:schemeClr val="bg1">
                <a:lumMod val="85000"/>
              </a:schemeClr>
            </a:solidFill>
            <a:ln w="19050"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75" name="Rectangle 74"/>
            <p:cNvSpPr/>
            <p:nvPr/>
          </p:nvSpPr>
          <p:spPr bwMode="auto">
            <a:xfrm>
              <a:off x="2631139" y="2784684"/>
              <a:ext cx="490538" cy="180975"/>
            </a:xfrm>
            <a:prstGeom prst="rect">
              <a:avLst/>
            </a:prstGeom>
            <a:solidFill>
              <a:schemeClr val="bg1">
                <a:lumMod val="85000"/>
              </a:schemeClr>
            </a:solidFill>
            <a:ln w="19050"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76" name="Rectangle 75"/>
            <p:cNvSpPr/>
            <p:nvPr/>
          </p:nvSpPr>
          <p:spPr bwMode="auto">
            <a:xfrm>
              <a:off x="1726266" y="2325448"/>
              <a:ext cx="7022198" cy="1040207"/>
            </a:xfrm>
            <a:prstGeom prst="rect">
              <a:avLst/>
            </a:prstGeom>
            <a:no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cxnSp>
          <p:nvCxnSpPr>
            <p:cNvPr id="77" name="Straight Connector 76"/>
            <p:cNvCxnSpPr/>
            <p:nvPr/>
          </p:nvCxnSpPr>
          <p:spPr bwMode="auto">
            <a:xfrm>
              <a:off x="1735791" y="2634761"/>
              <a:ext cx="7012673" cy="0"/>
            </a:xfrm>
            <a:prstGeom prst="line">
              <a:avLst/>
            </a:prstGeom>
            <a:solidFill>
              <a:schemeClr val="accent1"/>
            </a:solidFill>
            <a:ln w="9525"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8" name="Straight Connector 77"/>
            <p:cNvCxnSpPr/>
            <p:nvPr/>
          </p:nvCxnSpPr>
          <p:spPr bwMode="auto">
            <a:xfrm flipV="1">
              <a:off x="2400189" y="2325448"/>
              <a:ext cx="0" cy="1040207"/>
            </a:xfrm>
            <a:prstGeom prst="line">
              <a:avLst/>
            </a:prstGeom>
            <a:solidFill>
              <a:schemeClr val="accent1"/>
            </a:solidFill>
            <a:ln w="9525"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9" name="Straight Connector 78"/>
            <p:cNvCxnSpPr/>
            <p:nvPr/>
          </p:nvCxnSpPr>
          <p:spPr bwMode="auto">
            <a:xfrm flipV="1">
              <a:off x="3335989" y="2330211"/>
              <a:ext cx="0" cy="1035444"/>
            </a:xfrm>
            <a:prstGeom prst="line">
              <a:avLst/>
            </a:prstGeom>
            <a:solidFill>
              <a:schemeClr val="accent1"/>
            </a:solidFill>
            <a:ln w="9525"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80" name="Rectangle 79"/>
            <p:cNvSpPr/>
            <p:nvPr/>
          </p:nvSpPr>
          <p:spPr bwMode="auto">
            <a:xfrm>
              <a:off x="2412064" y="2927435"/>
              <a:ext cx="490538" cy="180975"/>
            </a:xfrm>
            <a:prstGeom prst="rect">
              <a:avLst/>
            </a:prstGeom>
            <a:solidFill>
              <a:schemeClr val="bg2">
                <a:lumMod val="20000"/>
                <a:lumOff val="80000"/>
              </a:schemeClr>
            </a:solidFill>
            <a:ln w="19050"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81" name="TextBox 80"/>
            <p:cNvSpPr txBox="1"/>
            <p:nvPr/>
          </p:nvSpPr>
          <p:spPr>
            <a:xfrm>
              <a:off x="35496" y="2881219"/>
              <a:ext cx="1521225" cy="215444"/>
            </a:xfrm>
            <a:prstGeom prst="rect">
              <a:avLst/>
            </a:prstGeom>
            <a:noFill/>
          </p:spPr>
          <p:txBody>
            <a:bodyPr wrap="square" rtlCol="0">
              <a:spAutoFit/>
            </a:bodyPr>
            <a:lstStyle/>
            <a:p>
              <a:r>
                <a:rPr lang="en-US" sz="800" dirty="0" smtClean="0">
                  <a:solidFill>
                    <a:schemeClr val="accent1">
                      <a:lumMod val="75000"/>
                    </a:schemeClr>
                  </a:solidFill>
                </a:rPr>
                <a:t>139-1775-3956_201103</a:t>
              </a:r>
              <a:endParaRPr lang="en-US" sz="800" dirty="0">
                <a:solidFill>
                  <a:schemeClr val="accent1">
                    <a:lumMod val="75000"/>
                  </a:schemeClr>
                </a:solidFill>
              </a:endParaRPr>
            </a:p>
          </p:txBody>
        </p:sp>
        <p:sp>
          <p:nvSpPr>
            <p:cNvPr id="82" name="TextBox 81"/>
            <p:cNvSpPr txBox="1"/>
            <p:nvPr/>
          </p:nvSpPr>
          <p:spPr>
            <a:xfrm>
              <a:off x="2290910" y="1946354"/>
              <a:ext cx="1126331" cy="215444"/>
            </a:xfrm>
            <a:prstGeom prst="rect">
              <a:avLst/>
            </a:prstGeom>
            <a:noFill/>
          </p:spPr>
          <p:txBody>
            <a:bodyPr wrap="square" rtlCol="0">
              <a:spAutoFit/>
            </a:bodyPr>
            <a:lstStyle/>
            <a:p>
              <a:r>
                <a:rPr lang="en-US" sz="800" dirty="0" smtClean="0">
                  <a:solidFill>
                    <a:schemeClr val="accent1">
                      <a:lumMod val="75000"/>
                    </a:schemeClr>
                  </a:solidFill>
                </a:rPr>
                <a:t>owner: info</a:t>
              </a:r>
              <a:endParaRPr lang="en-US" sz="800" dirty="0">
                <a:solidFill>
                  <a:schemeClr val="accent1">
                    <a:lumMod val="75000"/>
                  </a:schemeClr>
                </a:solidFill>
              </a:endParaRPr>
            </a:p>
          </p:txBody>
        </p:sp>
        <p:cxnSp>
          <p:nvCxnSpPr>
            <p:cNvPr id="83" name="Straight Arrow Connector 82"/>
            <p:cNvCxnSpPr/>
            <p:nvPr/>
          </p:nvCxnSpPr>
          <p:spPr bwMode="auto">
            <a:xfrm>
              <a:off x="2838308" y="2133600"/>
              <a:ext cx="0" cy="213360"/>
            </a:xfrm>
            <a:prstGeom prst="straightConnector1">
              <a:avLst/>
            </a:prstGeom>
            <a:solidFill>
              <a:schemeClr val="accent1"/>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4" name="Straight Arrow Connector 83"/>
            <p:cNvCxnSpPr/>
            <p:nvPr/>
          </p:nvCxnSpPr>
          <p:spPr bwMode="auto">
            <a:xfrm flipH="1">
              <a:off x="3345514" y="2725309"/>
              <a:ext cx="200026" cy="0"/>
            </a:xfrm>
            <a:prstGeom prst="straightConnector1">
              <a:avLst/>
            </a:prstGeom>
            <a:solidFill>
              <a:schemeClr val="accent1"/>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5" name="Straight Arrow Connector 84"/>
            <p:cNvCxnSpPr/>
            <p:nvPr/>
          </p:nvCxnSpPr>
          <p:spPr bwMode="auto">
            <a:xfrm flipH="1">
              <a:off x="3135963" y="2925209"/>
              <a:ext cx="200026" cy="0"/>
            </a:xfrm>
            <a:prstGeom prst="straightConnector1">
              <a:avLst/>
            </a:prstGeom>
            <a:solidFill>
              <a:schemeClr val="accent1"/>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6" name="Straight Arrow Connector 85"/>
            <p:cNvCxnSpPr/>
            <p:nvPr/>
          </p:nvCxnSpPr>
          <p:spPr bwMode="auto">
            <a:xfrm flipH="1">
              <a:off x="2940700" y="3069650"/>
              <a:ext cx="200026" cy="0"/>
            </a:xfrm>
            <a:prstGeom prst="straightConnector1">
              <a:avLst/>
            </a:prstGeom>
            <a:solidFill>
              <a:schemeClr val="accent1"/>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87" name="TextBox 86"/>
            <p:cNvSpPr txBox="1"/>
            <p:nvPr/>
          </p:nvSpPr>
          <p:spPr>
            <a:xfrm>
              <a:off x="3459815" y="2625294"/>
              <a:ext cx="485776" cy="215444"/>
            </a:xfrm>
            <a:prstGeom prst="rect">
              <a:avLst/>
            </a:prstGeom>
            <a:noFill/>
          </p:spPr>
          <p:txBody>
            <a:bodyPr wrap="square" rtlCol="0">
              <a:spAutoFit/>
            </a:bodyPr>
            <a:lstStyle/>
            <a:p>
              <a:r>
                <a:rPr lang="en-US" sz="800" dirty="0" smtClean="0">
                  <a:solidFill>
                    <a:srgbClr val="000000"/>
                  </a:solidFill>
                </a:rPr>
                <a:t>t3</a:t>
              </a:r>
              <a:endParaRPr lang="en-US" sz="700" dirty="0">
                <a:solidFill>
                  <a:srgbClr val="000000"/>
                </a:solidFill>
              </a:endParaRPr>
            </a:p>
          </p:txBody>
        </p:sp>
        <p:sp>
          <p:nvSpPr>
            <p:cNvPr id="88" name="TextBox 87"/>
            <p:cNvSpPr txBox="1"/>
            <p:nvPr/>
          </p:nvSpPr>
          <p:spPr>
            <a:xfrm>
              <a:off x="3250264" y="2819028"/>
              <a:ext cx="485776" cy="215444"/>
            </a:xfrm>
            <a:prstGeom prst="rect">
              <a:avLst/>
            </a:prstGeom>
            <a:noFill/>
          </p:spPr>
          <p:txBody>
            <a:bodyPr wrap="square" rtlCol="0">
              <a:spAutoFit/>
            </a:bodyPr>
            <a:lstStyle/>
            <a:p>
              <a:r>
                <a:rPr lang="en-US" sz="800" dirty="0" smtClean="0">
                  <a:solidFill>
                    <a:srgbClr val="000000"/>
                  </a:solidFill>
                </a:rPr>
                <a:t>t11</a:t>
              </a:r>
              <a:endParaRPr lang="en-US" sz="700" dirty="0">
                <a:solidFill>
                  <a:srgbClr val="000000"/>
                </a:solidFill>
              </a:endParaRPr>
            </a:p>
          </p:txBody>
        </p:sp>
        <p:sp>
          <p:nvSpPr>
            <p:cNvPr id="89" name="TextBox 88"/>
            <p:cNvSpPr txBox="1"/>
            <p:nvPr/>
          </p:nvSpPr>
          <p:spPr>
            <a:xfrm>
              <a:off x="3064526" y="2953716"/>
              <a:ext cx="485776" cy="215444"/>
            </a:xfrm>
            <a:prstGeom prst="rect">
              <a:avLst/>
            </a:prstGeom>
            <a:noFill/>
          </p:spPr>
          <p:txBody>
            <a:bodyPr wrap="square" rtlCol="0">
              <a:spAutoFit/>
            </a:bodyPr>
            <a:lstStyle/>
            <a:p>
              <a:r>
                <a:rPr lang="en-US" sz="800" dirty="0" smtClean="0">
                  <a:solidFill>
                    <a:srgbClr val="000000"/>
                  </a:solidFill>
                </a:rPr>
                <a:t>t17</a:t>
              </a:r>
              <a:endParaRPr lang="en-US" sz="800" dirty="0">
                <a:solidFill>
                  <a:srgbClr val="000000"/>
                </a:solidFill>
              </a:endParaRPr>
            </a:p>
          </p:txBody>
        </p:sp>
        <p:cxnSp>
          <p:nvCxnSpPr>
            <p:cNvPr id="90" name="Straight Connector 89"/>
            <p:cNvCxnSpPr/>
            <p:nvPr/>
          </p:nvCxnSpPr>
          <p:spPr bwMode="auto">
            <a:xfrm>
              <a:off x="1755128" y="3113787"/>
              <a:ext cx="6993336" cy="0"/>
            </a:xfrm>
            <a:prstGeom prst="line">
              <a:avLst/>
            </a:prstGeom>
            <a:solidFill>
              <a:schemeClr val="accent1"/>
            </a:solidFill>
            <a:ln w="9525"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91" name="Straight Connector 90"/>
            <p:cNvCxnSpPr/>
            <p:nvPr/>
          </p:nvCxnSpPr>
          <p:spPr bwMode="auto">
            <a:xfrm flipV="1">
              <a:off x="3846529" y="2330211"/>
              <a:ext cx="0" cy="1035444"/>
            </a:xfrm>
            <a:prstGeom prst="line">
              <a:avLst/>
            </a:prstGeom>
            <a:solidFill>
              <a:schemeClr val="accent1"/>
            </a:solidFill>
            <a:ln w="9525"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92" name="Straight Connector 91"/>
            <p:cNvCxnSpPr/>
            <p:nvPr/>
          </p:nvCxnSpPr>
          <p:spPr bwMode="auto">
            <a:xfrm flipV="1">
              <a:off x="4788024" y="2330211"/>
              <a:ext cx="0" cy="1035444"/>
            </a:xfrm>
            <a:prstGeom prst="line">
              <a:avLst/>
            </a:prstGeom>
            <a:solidFill>
              <a:schemeClr val="accent1"/>
            </a:solidFill>
            <a:ln w="9525"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93" name="Straight Arrow Connector 92"/>
            <p:cNvCxnSpPr/>
            <p:nvPr/>
          </p:nvCxnSpPr>
          <p:spPr bwMode="auto">
            <a:xfrm>
              <a:off x="1468056" y="2987040"/>
              <a:ext cx="228600" cy="0"/>
            </a:xfrm>
            <a:prstGeom prst="straightConnector1">
              <a:avLst/>
            </a:prstGeom>
            <a:ln>
              <a:headEnd type="none" w="med" len="med"/>
              <a:tailEnd type="arrow"/>
            </a:ln>
          </p:spPr>
          <p:style>
            <a:lnRef idx="1">
              <a:schemeClr val="dk1"/>
            </a:lnRef>
            <a:fillRef idx="0">
              <a:schemeClr val="dk1"/>
            </a:fillRef>
            <a:effectRef idx="0">
              <a:schemeClr val="dk1"/>
            </a:effectRef>
            <a:fontRef idx="minor">
              <a:schemeClr val="tx1"/>
            </a:fontRef>
          </p:style>
        </p:cxnSp>
        <p:sp>
          <p:nvSpPr>
            <p:cNvPr id="94" name="AutoShape 13"/>
            <p:cNvSpPr>
              <a:spLocks noChangeArrowheads="1"/>
            </p:cNvSpPr>
            <p:nvPr/>
          </p:nvSpPr>
          <p:spPr bwMode="auto">
            <a:xfrm>
              <a:off x="342253" y="2529840"/>
              <a:ext cx="942923" cy="238759"/>
            </a:xfrm>
            <a:prstGeom prst="wedgeRoundRectCallout">
              <a:avLst>
                <a:gd name="adj1" fmla="val 29890"/>
                <a:gd name="adj2" fmla="val 106805"/>
                <a:gd name="adj3" fmla="val 16667"/>
              </a:avLst>
            </a:prstGeom>
            <a:gradFill flip="none" rotWithShape="1">
              <a:gsLst>
                <a:gs pos="0">
                  <a:schemeClr val="accent5">
                    <a:lumMod val="60000"/>
                    <a:lumOff val="40000"/>
                  </a:schemeClr>
                </a:gs>
                <a:gs pos="100000">
                  <a:schemeClr val="bg1"/>
                </a:gs>
              </a:gsLst>
              <a:lin ang="2700000" scaled="1"/>
              <a:tileRect/>
            </a:gradFill>
            <a:ln w="9525">
              <a:solidFill>
                <a:schemeClr val="tx1"/>
              </a:solidFill>
              <a:miter lim="800000"/>
              <a:headEnd/>
              <a:tailEnd/>
            </a:ln>
            <a:effectLst/>
          </p:spPr>
          <p:txBody>
            <a:bodyPr/>
            <a:lstStyle/>
            <a:p>
              <a:pPr algn="ctr"/>
              <a:r>
                <a:rPr lang="en-US" altLang="zh-CN" sz="800" b="1" dirty="0" smtClean="0"/>
                <a:t>Row Key</a:t>
              </a:r>
              <a:endParaRPr lang="zh-TW" altLang="en-US" sz="800" b="1" dirty="0"/>
            </a:p>
          </p:txBody>
        </p:sp>
        <p:sp>
          <p:nvSpPr>
            <p:cNvPr id="95" name="TextBox 94"/>
            <p:cNvSpPr txBox="1"/>
            <p:nvPr/>
          </p:nvSpPr>
          <p:spPr>
            <a:xfrm>
              <a:off x="3808487" y="2125424"/>
              <a:ext cx="475481" cy="215444"/>
            </a:xfrm>
            <a:prstGeom prst="rect">
              <a:avLst/>
            </a:prstGeom>
            <a:noFill/>
          </p:spPr>
          <p:txBody>
            <a:bodyPr wrap="square" rtlCol="0">
              <a:spAutoFit/>
            </a:bodyPr>
            <a:lstStyle/>
            <a:p>
              <a:r>
                <a:rPr lang="en-US" sz="800" dirty="0" smtClean="0">
                  <a:solidFill>
                    <a:schemeClr val="accent1">
                      <a:lumMod val="75000"/>
                    </a:schemeClr>
                  </a:solidFill>
                </a:rPr>
                <a:t>total</a:t>
              </a:r>
              <a:endParaRPr lang="en-US" sz="800" dirty="0">
                <a:solidFill>
                  <a:schemeClr val="accent1">
                    <a:lumMod val="75000"/>
                  </a:schemeClr>
                </a:solidFill>
              </a:endParaRPr>
            </a:p>
          </p:txBody>
        </p:sp>
        <p:sp>
          <p:nvSpPr>
            <p:cNvPr id="96" name="Right Brace 95"/>
            <p:cNvSpPr/>
            <p:nvPr/>
          </p:nvSpPr>
          <p:spPr bwMode="auto">
            <a:xfrm rot="16200000">
              <a:off x="4223978" y="1640818"/>
              <a:ext cx="170324" cy="957768"/>
            </a:xfrm>
            <a:prstGeom prst="rightBrac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Verdana" pitchFamily="34" charset="0"/>
              </a:endParaRPr>
            </a:p>
          </p:txBody>
        </p:sp>
        <p:sp>
          <p:nvSpPr>
            <p:cNvPr id="97" name="TextBox 96"/>
            <p:cNvSpPr txBox="1"/>
            <p:nvPr/>
          </p:nvSpPr>
          <p:spPr>
            <a:xfrm>
              <a:off x="4235914" y="2125424"/>
              <a:ext cx="583735" cy="215444"/>
            </a:xfrm>
            <a:prstGeom prst="rect">
              <a:avLst/>
            </a:prstGeom>
            <a:noFill/>
          </p:spPr>
          <p:txBody>
            <a:bodyPr wrap="square" rtlCol="0">
              <a:spAutoFit/>
            </a:bodyPr>
            <a:lstStyle/>
            <a:p>
              <a:r>
                <a:rPr lang="en-US" sz="800" dirty="0" smtClean="0">
                  <a:solidFill>
                    <a:schemeClr val="accent1">
                      <a:lumMod val="75000"/>
                    </a:schemeClr>
                  </a:solidFill>
                </a:rPr>
                <a:t>balance</a:t>
              </a:r>
              <a:endParaRPr lang="en-US" sz="800" dirty="0">
                <a:solidFill>
                  <a:schemeClr val="accent1">
                    <a:lumMod val="75000"/>
                  </a:schemeClr>
                </a:solidFill>
              </a:endParaRPr>
            </a:p>
          </p:txBody>
        </p:sp>
        <p:grpSp>
          <p:nvGrpSpPr>
            <p:cNvPr id="3" name="Group 97"/>
            <p:cNvGrpSpPr/>
            <p:nvPr/>
          </p:nvGrpSpPr>
          <p:grpSpPr>
            <a:xfrm>
              <a:off x="3403431" y="2350214"/>
              <a:ext cx="396346" cy="954137"/>
              <a:chOff x="4381395" y="2350214"/>
              <a:chExt cx="396346" cy="954137"/>
            </a:xfrm>
          </p:grpSpPr>
          <p:sp>
            <p:nvSpPr>
              <p:cNvPr id="127" name="TextBox 32"/>
              <p:cNvSpPr txBox="1"/>
              <p:nvPr/>
            </p:nvSpPr>
            <p:spPr>
              <a:xfrm>
                <a:off x="4381395" y="2350214"/>
                <a:ext cx="396346" cy="169277"/>
              </a:xfrm>
              <a:prstGeom prst="rect">
                <a:avLst/>
              </a:prstGeom>
              <a:noFill/>
            </p:spPr>
            <p:txBody>
              <a:bodyPr wrap="square" rtlCol="0">
                <a:spAutoFit/>
              </a:bodyPr>
              <a:lstStyle/>
              <a:p>
                <a:r>
                  <a:rPr lang="en-US" sz="500" dirty="0" smtClean="0">
                    <a:solidFill>
                      <a:srgbClr val="000000"/>
                    </a:solidFill>
                  </a:rPr>
                  <a:t>…</a:t>
                </a:r>
                <a:endParaRPr lang="en-US" sz="500" dirty="0">
                  <a:solidFill>
                    <a:srgbClr val="000000"/>
                  </a:solidFill>
                </a:endParaRPr>
              </a:p>
            </p:txBody>
          </p:sp>
          <p:sp>
            <p:nvSpPr>
              <p:cNvPr id="128" name="TextBox 127"/>
              <p:cNvSpPr txBox="1"/>
              <p:nvPr/>
            </p:nvSpPr>
            <p:spPr>
              <a:xfrm>
                <a:off x="4381395" y="3135074"/>
                <a:ext cx="396346" cy="169277"/>
              </a:xfrm>
              <a:prstGeom prst="rect">
                <a:avLst/>
              </a:prstGeom>
              <a:noFill/>
            </p:spPr>
            <p:txBody>
              <a:bodyPr wrap="square" rtlCol="0">
                <a:spAutoFit/>
              </a:bodyPr>
              <a:lstStyle/>
              <a:p>
                <a:r>
                  <a:rPr lang="en-US" sz="500" dirty="0" smtClean="0">
                    <a:solidFill>
                      <a:srgbClr val="000000"/>
                    </a:solidFill>
                  </a:rPr>
                  <a:t>…</a:t>
                </a:r>
                <a:endParaRPr lang="en-US" sz="500" dirty="0">
                  <a:solidFill>
                    <a:srgbClr val="000000"/>
                  </a:solidFill>
                </a:endParaRPr>
              </a:p>
            </p:txBody>
          </p:sp>
          <p:sp>
            <p:nvSpPr>
              <p:cNvPr id="129" name="TextBox 128"/>
              <p:cNvSpPr txBox="1"/>
              <p:nvPr/>
            </p:nvSpPr>
            <p:spPr>
              <a:xfrm>
                <a:off x="4381395" y="2891234"/>
                <a:ext cx="396346" cy="169277"/>
              </a:xfrm>
              <a:prstGeom prst="rect">
                <a:avLst/>
              </a:prstGeom>
              <a:noFill/>
            </p:spPr>
            <p:txBody>
              <a:bodyPr wrap="square" rtlCol="0">
                <a:spAutoFit/>
              </a:bodyPr>
              <a:lstStyle/>
              <a:p>
                <a:r>
                  <a:rPr lang="en-US" sz="500" dirty="0" smtClean="0">
                    <a:solidFill>
                      <a:srgbClr val="000000"/>
                    </a:solidFill>
                  </a:rPr>
                  <a:t>…</a:t>
                </a:r>
                <a:endParaRPr lang="en-US" sz="500" dirty="0">
                  <a:solidFill>
                    <a:srgbClr val="000000"/>
                  </a:solidFill>
                </a:endParaRPr>
              </a:p>
            </p:txBody>
          </p:sp>
        </p:grpSp>
        <p:grpSp>
          <p:nvGrpSpPr>
            <p:cNvPr id="4" name="Group 35"/>
            <p:cNvGrpSpPr/>
            <p:nvPr/>
          </p:nvGrpSpPr>
          <p:grpSpPr>
            <a:xfrm>
              <a:off x="5076056" y="2350214"/>
              <a:ext cx="396346" cy="1000304"/>
              <a:chOff x="4381395" y="2350214"/>
              <a:chExt cx="396346" cy="1000304"/>
            </a:xfrm>
          </p:grpSpPr>
          <p:sp>
            <p:nvSpPr>
              <p:cNvPr id="124" name="TextBox 123"/>
              <p:cNvSpPr txBox="1"/>
              <p:nvPr/>
            </p:nvSpPr>
            <p:spPr>
              <a:xfrm>
                <a:off x="4381395" y="2350214"/>
                <a:ext cx="396346" cy="215444"/>
              </a:xfrm>
              <a:prstGeom prst="rect">
                <a:avLst/>
              </a:prstGeom>
              <a:noFill/>
            </p:spPr>
            <p:txBody>
              <a:bodyPr wrap="square" rtlCol="0">
                <a:spAutoFit/>
              </a:bodyPr>
              <a:lstStyle/>
              <a:p>
                <a:r>
                  <a:rPr lang="en-US" sz="800" dirty="0" smtClean="0">
                    <a:solidFill>
                      <a:srgbClr val="000000"/>
                    </a:solidFill>
                  </a:rPr>
                  <a:t>…</a:t>
                </a:r>
                <a:endParaRPr lang="en-US" sz="800" dirty="0">
                  <a:solidFill>
                    <a:srgbClr val="000000"/>
                  </a:solidFill>
                </a:endParaRPr>
              </a:p>
            </p:txBody>
          </p:sp>
          <p:sp>
            <p:nvSpPr>
              <p:cNvPr id="125" name="TextBox 124"/>
              <p:cNvSpPr txBox="1"/>
              <p:nvPr/>
            </p:nvSpPr>
            <p:spPr>
              <a:xfrm>
                <a:off x="4381395" y="3135074"/>
                <a:ext cx="396346" cy="215444"/>
              </a:xfrm>
              <a:prstGeom prst="rect">
                <a:avLst/>
              </a:prstGeom>
              <a:noFill/>
            </p:spPr>
            <p:txBody>
              <a:bodyPr wrap="square" rtlCol="0">
                <a:spAutoFit/>
              </a:bodyPr>
              <a:lstStyle/>
              <a:p>
                <a:r>
                  <a:rPr lang="en-US" sz="800" dirty="0" smtClean="0">
                    <a:solidFill>
                      <a:srgbClr val="000000"/>
                    </a:solidFill>
                  </a:rPr>
                  <a:t>…</a:t>
                </a:r>
                <a:endParaRPr lang="en-US" sz="800" dirty="0">
                  <a:solidFill>
                    <a:srgbClr val="000000"/>
                  </a:solidFill>
                </a:endParaRPr>
              </a:p>
            </p:txBody>
          </p:sp>
          <p:sp>
            <p:nvSpPr>
              <p:cNvPr id="126" name="TextBox 125"/>
              <p:cNvSpPr txBox="1"/>
              <p:nvPr/>
            </p:nvSpPr>
            <p:spPr>
              <a:xfrm>
                <a:off x="4381395" y="2891234"/>
                <a:ext cx="396346" cy="215444"/>
              </a:xfrm>
              <a:prstGeom prst="rect">
                <a:avLst/>
              </a:prstGeom>
              <a:noFill/>
            </p:spPr>
            <p:txBody>
              <a:bodyPr wrap="square" rtlCol="0">
                <a:spAutoFit/>
              </a:bodyPr>
              <a:lstStyle/>
              <a:p>
                <a:r>
                  <a:rPr lang="en-US" sz="800" dirty="0" smtClean="0">
                    <a:solidFill>
                      <a:srgbClr val="000000"/>
                    </a:solidFill>
                  </a:rPr>
                  <a:t>…</a:t>
                </a:r>
                <a:endParaRPr lang="en-US" sz="800" dirty="0">
                  <a:solidFill>
                    <a:srgbClr val="000000"/>
                  </a:solidFill>
                </a:endParaRPr>
              </a:p>
            </p:txBody>
          </p:sp>
        </p:grpSp>
        <p:sp>
          <p:nvSpPr>
            <p:cNvPr id="100" name="TextBox 99"/>
            <p:cNvSpPr txBox="1"/>
            <p:nvPr/>
          </p:nvSpPr>
          <p:spPr>
            <a:xfrm>
              <a:off x="4020650" y="1877774"/>
              <a:ext cx="754485" cy="215444"/>
            </a:xfrm>
            <a:prstGeom prst="rect">
              <a:avLst/>
            </a:prstGeom>
            <a:noFill/>
          </p:spPr>
          <p:txBody>
            <a:bodyPr wrap="square" rtlCol="0">
              <a:spAutoFit/>
            </a:bodyPr>
            <a:lstStyle/>
            <a:p>
              <a:r>
                <a:rPr lang="en-US" sz="800" dirty="0" smtClean="0">
                  <a:solidFill>
                    <a:schemeClr val="accent1">
                      <a:lumMod val="75000"/>
                    </a:schemeClr>
                  </a:solidFill>
                </a:rPr>
                <a:t>bill:</a:t>
              </a:r>
              <a:endParaRPr lang="en-US" sz="800" dirty="0">
                <a:solidFill>
                  <a:schemeClr val="accent1">
                    <a:lumMod val="75000"/>
                  </a:schemeClr>
                </a:solidFill>
              </a:endParaRPr>
            </a:p>
          </p:txBody>
        </p:sp>
        <p:sp>
          <p:nvSpPr>
            <p:cNvPr id="101" name="TextBox 100"/>
            <p:cNvSpPr txBox="1"/>
            <p:nvPr/>
          </p:nvSpPr>
          <p:spPr>
            <a:xfrm>
              <a:off x="3853116" y="2837894"/>
              <a:ext cx="423609" cy="215444"/>
            </a:xfrm>
            <a:prstGeom prst="rect">
              <a:avLst/>
            </a:prstGeom>
            <a:solidFill>
              <a:schemeClr val="bg2">
                <a:lumMod val="20000"/>
                <a:lumOff val="80000"/>
              </a:schemeClr>
            </a:solidFill>
          </p:spPr>
          <p:txBody>
            <a:bodyPr wrap="square" rtlCol="0">
              <a:spAutoFit/>
            </a:bodyPr>
            <a:lstStyle/>
            <a:p>
              <a:pPr algn="ctr"/>
              <a:r>
                <a:rPr lang="en-US" sz="800" dirty="0" smtClean="0">
                  <a:solidFill>
                    <a:schemeClr val="accent4"/>
                  </a:solidFill>
                </a:rPr>
                <a:t>86</a:t>
              </a:r>
              <a:endParaRPr lang="en-US" sz="800" dirty="0">
                <a:solidFill>
                  <a:schemeClr val="accent4"/>
                </a:solidFill>
              </a:endParaRPr>
            </a:p>
          </p:txBody>
        </p:sp>
        <p:sp>
          <p:nvSpPr>
            <p:cNvPr id="102" name="TextBox 101"/>
            <p:cNvSpPr txBox="1"/>
            <p:nvPr/>
          </p:nvSpPr>
          <p:spPr>
            <a:xfrm>
              <a:off x="4276725" y="2837894"/>
              <a:ext cx="511299" cy="215444"/>
            </a:xfrm>
            <a:prstGeom prst="rect">
              <a:avLst/>
            </a:prstGeom>
            <a:solidFill>
              <a:schemeClr val="bg2">
                <a:lumMod val="20000"/>
                <a:lumOff val="80000"/>
              </a:schemeClr>
            </a:solidFill>
          </p:spPr>
          <p:txBody>
            <a:bodyPr wrap="square" rtlCol="0">
              <a:spAutoFit/>
            </a:bodyPr>
            <a:lstStyle/>
            <a:p>
              <a:pPr algn="ctr"/>
              <a:r>
                <a:rPr lang="en-US" sz="800" dirty="0" smtClean="0">
                  <a:solidFill>
                    <a:schemeClr val="accent4"/>
                  </a:solidFill>
                </a:rPr>
                <a:t>150</a:t>
              </a:r>
              <a:endParaRPr lang="en-US" sz="800" dirty="0">
                <a:solidFill>
                  <a:schemeClr val="accent4"/>
                </a:solidFill>
              </a:endParaRPr>
            </a:p>
          </p:txBody>
        </p:sp>
        <p:sp>
          <p:nvSpPr>
            <p:cNvPr id="103" name="Right Brace 102"/>
            <p:cNvSpPr/>
            <p:nvPr/>
          </p:nvSpPr>
          <p:spPr bwMode="auto">
            <a:xfrm rot="16200000">
              <a:off x="6719088" y="751550"/>
              <a:ext cx="170324" cy="2736303"/>
            </a:xfrm>
            <a:prstGeom prst="rightBrac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Verdana" pitchFamily="34" charset="0"/>
              </a:endParaRPr>
            </a:p>
          </p:txBody>
        </p:sp>
        <p:sp>
          <p:nvSpPr>
            <p:cNvPr id="104" name="TextBox 103"/>
            <p:cNvSpPr txBox="1"/>
            <p:nvPr/>
          </p:nvSpPr>
          <p:spPr>
            <a:xfrm>
              <a:off x="5464670" y="2115899"/>
              <a:ext cx="497979" cy="215444"/>
            </a:xfrm>
            <a:prstGeom prst="rect">
              <a:avLst/>
            </a:prstGeom>
            <a:noFill/>
          </p:spPr>
          <p:txBody>
            <a:bodyPr wrap="square" rtlCol="0">
              <a:spAutoFit/>
            </a:bodyPr>
            <a:lstStyle/>
            <a:p>
              <a:pPr algn="ctr"/>
              <a:r>
                <a:rPr lang="en-US" sz="800" dirty="0" smtClean="0">
                  <a:solidFill>
                    <a:schemeClr val="accent1">
                      <a:lumMod val="75000"/>
                    </a:schemeClr>
                  </a:solidFill>
                </a:rPr>
                <a:t>voice</a:t>
              </a:r>
              <a:endParaRPr lang="en-US" sz="800" dirty="0">
                <a:solidFill>
                  <a:schemeClr val="accent1">
                    <a:lumMod val="75000"/>
                  </a:schemeClr>
                </a:solidFill>
              </a:endParaRPr>
            </a:p>
          </p:txBody>
        </p:sp>
        <p:cxnSp>
          <p:nvCxnSpPr>
            <p:cNvPr id="105" name="Straight Connector 104"/>
            <p:cNvCxnSpPr/>
            <p:nvPr/>
          </p:nvCxnSpPr>
          <p:spPr bwMode="auto">
            <a:xfrm flipV="1">
              <a:off x="5444824" y="2330211"/>
              <a:ext cx="0" cy="1035444"/>
            </a:xfrm>
            <a:prstGeom prst="line">
              <a:avLst/>
            </a:prstGeom>
            <a:solidFill>
              <a:schemeClr val="accent1"/>
            </a:solidFill>
            <a:ln w="9525"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06" name="TextBox 105"/>
            <p:cNvSpPr txBox="1"/>
            <p:nvPr/>
          </p:nvSpPr>
          <p:spPr>
            <a:xfrm>
              <a:off x="5964534" y="2115899"/>
              <a:ext cx="417215" cy="215444"/>
            </a:xfrm>
            <a:prstGeom prst="rect">
              <a:avLst/>
            </a:prstGeom>
            <a:noFill/>
          </p:spPr>
          <p:txBody>
            <a:bodyPr wrap="square" rtlCol="0">
              <a:spAutoFit/>
            </a:bodyPr>
            <a:lstStyle/>
            <a:p>
              <a:r>
                <a:rPr lang="en-US" sz="800" dirty="0" err="1" smtClean="0">
                  <a:solidFill>
                    <a:schemeClr val="accent1">
                      <a:lumMod val="75000"/>
                    </a:schemeClr>
                  </a:solidFill>
                </a:rPr>
                <a:t>sms</a:t>
              </a:r>
              <a:endParaRPr lang="en-US" sz="800" dirty="0">
                <a:solidFill>
                  <a:schemeClr val="accent1">
                    <a:lumMod val="75000"/>
                  </a:schemeClr>
                </a:solidFill>
              </a:endParaRPr>
            </a:p>
          </p:txBody>
        </p:sp>
        <p:sp>
          <p:nvSpPr>
            <p:cNvPr id="107" name="TextBox 106"/>
            <p:cNvSpPr txBox="1"/>
            <p:nvPr/>
          </p:nvSpPr>
          <p:spPr>
            <a:xfrm>
              <a:off x="6396583" y="2115899"/>
              <a:ext cx="413792" cy="215444"/>
            </a:xfrm>
            <a:prstGeom prst="rect">
              <a:avLst/>
            </a:prstGeom>
            <a:noFill/>
          </p:spPr>
          <p:txBody>
            <a:bodyPr wrap="square" rtlCol="0">
              <a:spAutoFit/>
            </a:bodyPr>
            <a:lstStyle/>
            <a:p>
              <a:r>
                <a:rPr lang="en-US" sz="800" dirty="0" err="1" smtClean="0">
                  <a:solidFill>
                    <a:schemeClr val="accent1">
                      <a:lumMod val="75000"/>
                    </a:schemeClr>
                  </a:solidFill>
                </a:rPr>
                <a:t>gprs</a:t>
              </a:r>
              <a:endParaRPr lang="en-US" sz="800" dirty="0">
                <a:solidFill>
                  <a:schemeClr val="accent1">
                    <a:lumMod val="75000"/>
                  </a:schemeClr>
                </a:solidFill>
              </a:endParaRPr>
            </a:p>
          </p:txBody>
        </p:sp>
        <p:sp>
          <p:nvSpPr>
            <p:cNvPr id="108" name="TextBox 107"/>
            <p:cNvSpPr txBox="1"/>
            <p:nvPr/>
          </p:nvSpPr>
          <p:spPr>
            <a:xfrm>
              <a:off x="6856709" y="2115899"/>
              <a:ext cx="331962" cy="215444"/>
            </a:xfrm>
            <a:prstGeom prst="rect">
              <a:avLst/>
            </a:prstGeom>
            <a:noFill/>
          </p:spPr>
          <p:txBody>
            <a:bodyPr wrap="square" rtlCol="0">
              <a:spAutoFit/>
            </a:bodyPr>
            <a:lstStyle/>
            <a:p>
              <a:r>
                <a:rPr lang="en-US" sz="800" dirty="0" smtClean="0">
                  <a:solidFill>
                    <a:schemeClr val="accent1">
                      <a:lumMod val="75000"/>
                    </a:schemeClr>
                  </a:solidFill>
                </a:rPr>
                <a:t>3g</a:t>
              </a:r>
              <a:endParaRPr lang="en-US" sz="800" dirty="0">
                <a:solidFill>
                  <a:schemeClr val="accent1">
                    <a:lumMod val="75000"/>
                  </a:schemeClr>
                </a:solidFill>
              </a:endParaRPr>
            </a:p>
          </p:txBody>
        </p:sp>
        <p:sp>
          <p:nvSpPr>
            <p:cNvPr id="109" name="TextBox 108"/>
            <p:cNvSpPr txBox="1"/>
            <p:nvPr/>
          </p:nvSpPr>
          <p:spPr>
            <a:xfrm>
              <a:off x="7245821" y="2113806"/>
              <a:ext cx="447403" cy="215444"/>
            </a:xfrm>
            <a:prstGeom prst="rect">
              <a:avLst/>
            </a:prstGeom>
            <a:noFill/>
          </p:spPr>
          <p:txBody>
            <a:bodyPr wrap="square" rtlCol="0">
              <a:spAutoFit/>
            </a:bodyPr>
            <a:lstStyle/>
            <a:p>
              <a:r>
                <a:rPr lang="en-US" sz="800" dirty="0" err="1" smtClean="0">
                  <a:solidFill>
                    <a:schemeClr val="accent1">
                      <a:lumMod val="75000"/>
                    </a:schemeClr>
                  </a:solidFill>
                </a:rPr>
                <a:t>wlan</a:t>
              </a:r>
              <a:endParaRPr lang="en-US" sz="800" dirty="0">
                <a:solidFill>
                  <a:schemeClr val="accent1">
                    <a:lumMod val="75000"/>
                  </a:schemeClr>
                </a:solidFill>
              </a:endParaRPr>
            </a:p>
          </p:txBody>
        </p:sp>
        <p:sp>
          <p:nvSpPr>
            <p:cNvPr id="110" name="TextBox 109"/>
            <p:cNvSpPr txBox="1"/>
            <p:nvPr/>
          </p:nvSpPr>
          <p:spPr>
            <a:xfrm>
              <a:off x="7683202" y="2113806"/>
              <a:ext cx="533127" cy="215444"/>
            </a:xfrm>
            <a:prstGeom prst="rect">
              <a:avLst/>
            </a:prstGeom>
            <a:noFill/>
          </p:spPr>
          <p:txBody>
            <a:bodyPr wrap="square" rtlCol="0">
              <a:spAutoFit/>
            </a:bodyPr>
            <a:lstStyle/>
            <a:p>
              <a:r>
                <a:rPr lang="en-US" sz="800" dirty="0" smtClean="0">
                  <a:solidFill>
                    <a:schemeClr val="accent1">
                      <a:lumMod val="75000"/>
                    </a:schemeClr>
                  </a:solidFill>
                </a:rPr>
                <a:t>special</a:t>
              </a:r>
              <a:endParaRPr lang="en-US" sz="800" dirty="0">
                <a:solidFill>
                  <a:schemeClr val="accent1">
                    <a:lumMod val="75000"/>
                  </a:schemeClr>
                </a:solidFill>
              </a:endParaRPr>
            </a:p>
          </p:txBody>
        </p:sp>
        <p:cxnSp>
          <p:nvCxnSpPr>
            <p:cNvPr id="111" name="Straight Connector 110"/>
            <p:cNvCxnSpPr/>
            <p:nvPr/>
          </p:nvCxnSpPr>
          <p:spPr bwMode="auto">
            <a:xfrm flipV="1">
              <a:off x="5911577" y="2330211"/>
              <a:ext cx="0" cy="1035444"/>
            </a:xfrm>
            <a:prstGeom prst="line">
              <a:avLst/>
            </a:prstGeom>
            <a:solidFill>
              <a:schemeClr val="accent1"/>
            </a:solidFill>
            <a:ln w="9525"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12" name="Straight Connector 111"/>
            <p:cNvCxnSpPr/>
            <p:nvPr/>
          </p:nvCxnSpPr>
          <p:spPr bwMode="auto">
            <a:xfrm flipV="1">
              <a:off x="6372200" y="2330211"/>
              <a:ext cx="0" cy="1035444"/>
            </a:xfrm>
            <a:prstGeom prst="line">
              <a:avLst/>
            </a:prstGeom>
            <a:solidFill>
              <a:schemeClr val="accent1"/>
            </a:solidFill>
            <a:ln w="9525"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13" name="Straight Connector 112"/>
            <p:cNvCxnSpPr/>
            <p:nvPr/>
          </p:nvCxnSpPr>
          <p:spPr bwMode="auto">
            <a:xfrm flipV="1">
              <a:off x="6813773" y="2330211"/>
              <a:ext cx="0" cy="1035444"/>
            </a:xfrm>
            <a:prstGeom prst="line">
              <a:avLst/>
            </a:prstGeom>
            <a:solidFill>
              <a:schemeClr val="accent1"/>
            </a:solidFill>
            <a:ln w="9525"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14" name="Straight Connector 113"/>
            <p:cNvCxnSpPr/>
            <p:nvPr/>
          </p:nvCxnSpPr>
          <p:spPr bwMode="auto">
            <a:xfrm flipV="1">
              <a:off x="7250013" y="2330211"/>
              <a:ext cx="0" cy="1035444"/>
            </a:xfrm>
            <a:prstGeom prst="line">
              <a:avLst/>
            </a:prstGeom>
            <a:solidFill>
              <a:schemeClr val="accent1"/>
            </a:solidFill>
            <a:ln w="9525"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15" name="Straight Connector 114"/>
            <p:cNvCxnSpPr/>
            <p:nvPr/>
          </p:nvCxnSpPr>
          <p:spPr bwMode="auto">
            <a:xfrm flipV="1">
              <a:off x="7706444" y="2330211"/>
              <a:ext cx="0" cy="1035444"/>
            </a:xfrm>
            <a:prstGeom prst="line">
              <a:avLst/>
            </a:prstGeom>
            <a:solidFill>
              <a:schemeClr val="accent1"/>
            </a:solidFill>
            <a:ln w="9525"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16" name="Straight Connector 115"/>
            <p:cNvCxnSpPr/>
            <p:nvPr/>
          </p:nvCxnSpPr>
          <p:spPr bwMode="auto">
            <a:xfrm flipV="1">
              <a:off x="8164016" y="2330211"/>
              <a:ext cx="0" cy="1035444"/>
            </a:xfrm>
            <a:prstGeom prst="line">
              <a:avLst/>
            </a:prstGeom>
            <a:solidFill>
              <a:schemeClr val="accent1"/>
            </a:solidFill>
            <a:ln w="9525"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5" name="Group 116"/>
            <p:cNvGrpSpPr/>
            <p:nvPr/>
          </p:nvGrpSpPr>
          <p:grpSpPr>
            <a:xfrm>
              <a:off x="8352118" y="2350214"/>
              <a:ext cx="396346" cy="1000304"/>
              <a:chOff x="4381395" y="2350214"/>
              <a:chExt cx="396346" cy="1000304"/>
            </a:xfrm>
          </p:grpSpPr>
          <p:sp>
            <p:nvSpPr>
              <p:cNvPr id="121" name="TextBox 120"/>
              <p:cNvSpPr txBox="1"/>
              <p:nvPr/>
            </p:nvSpPr>
            <p:spPr>
              <a:xfrm>
                <a:off x="4381395" y="2350214"/>
                <a:ext cx="396346" cy="215444"/>
              </a:xfrm>
              <a:prstGeom prst="rect">
                <a:avLst/>
              </a:prstGeom>
              <a:noFill/>
            </p:spPr>
            <p:txBody>
              <a:bodyPr wrap="square" rtlCol="0">
                <a:spAutoFit/>
              </a:bodyPr>
              <a:lstStyle/>
              <a:p>
                <a:r>
                  <a:rPr lang="en-US" sz="800" dirty="0" smtClean="0">
                    <a:solidFill>
                      <a:srgbClr val="000000"/>
                    </a:solidFill>
                  </a:rPr>
                  <a:t>…</a:t>
                </a:r>
                <a:endParaRPr lang="en-US" sz="800" dirty="0">
                  <a:solidFill>
                    <a:srgbClr val="000000"/>
                  </a:solidFill>
                </a:endParaRPr>
              </a:p>
            </p:txBody>
          </p:sp>
          <p:sp>
            <p:nvSpPr>
              <p:cNvPr id="122" name="TextBox 121"/>
              <p:cNvSpPr txBox="1"/>
              <p:nvPr/>
            </p:nvSpPr>
            <p:spPr>
              <a:xfrm>
                <a:off x="4381395" y="3135074"/>
                <a:ext cx="396346" cy="215444"/>
              </a:xfrm>
              <a:prstGeom prst="rect">
                <a:avLst/>
              </a:prstGeom>
              <a:noFill/>
            </p:spPr>
            <p:txBody>
              <a:bodyPr wrap="square" rtlCol="0">
                <a:spAutoFit/>
              </a:bodyPr>
              <a:lstStyle/>
              <a:p>
                <a:r>
                  <a:rPr lang="en-US" sz="800" dirty="0" smtClean="0">
                    <a:solidFill>
                      <a:srgbClr val="000000"/>
                    </a:solidFill>
                  </a:rPr>
                  <a:t>…</a:t>
                </a:r>
                <a:endParaRPr lang="en-US" sz="800" dirty="0">
                  <a:solidFill>
                    <a:srgbClr val="000000"/>
                  </a:solidFill>
                </a:endParaRPr>
              </a:p>
            </p:txBody>
          </p:sp>
          <p:sp>
            <p:nvSpPr>
              <p:cNvPr id="123" name="TextBox 122"/>
              <p:cNvSpPr txBox="1"/>
              <p:nvPr/>
            </p:nvSpPr>
            <p:spPr>
              <a:xfrm>
                <a:off x="4381395" y="2891234"/>
                <a:ext cx="396346" cy="215444"/>
              </a:xfrm>
              <a:prstGeom prst="rect">
                <a:avLst/>
              </a:prstGeom>
              <a:noFill/>
            </p:spPr>
            <p:txBody>
              <a:bodyPr wrap="square" rtlCol="0">
                <a:spAutoFit/>
              </a:bodyPr>
              <a:lstStyle/>
              <a:p>
                <a:r>
                  <a:rPr lang="en-US" sz="800" dirty="0" smtClean="0">
                    <a:solidFill>
                      <a:srgbClr val="000000"/>
                    </a:solidFill>
                  </a:rPr>
                  <a:t>…</a:t>
                </a:r>
                <a:endParaRPr lang="en-US" sz="800" dirty="0">
                  <a:solidFill>
                    <a:srgbClr val="000000"/>
                  </a:solidFill>
                </a:endParaRPr>
              </a:p>
            </p:txBody>
          </p:sp>
        </p:grpSp>
        <p:sp>
          <p:nvSpPr>
            <p:cNvPr id="118" name="TextBox 117"/>
            <p:cNvSpPr txBox="1"/>
            <p:nvPr/>
          </p:nvSpPr>
          <p:spPr>
            <a:xfrm>
              <a:off x="6588224" y="1844824"/>
              <a:ext cx="754485" cy="215444"/>
            </a:xfrm>
            <a:prstGeom prst="rect">
              <a:avLst/>
            </a:prstGeom>
            <a:noFill/>
          </p:spPr>
          <p:txBody>
            <a:bodyPr wrap="square" rtlCol="0">
              <a:spAutoFit/>
            </a:bodyPr>
            <a:lstStyle/>
            <a:p>
              <a:r>
                <a:rPr lang="en-US" sz="800" dirty="0" smtClean="0">
                  <a:solidFill>
                    <a:schemeClr val="accent1">
                      <a:lumMod val="75000"/>
                    </a:schemeClr>
                  </a:solidFill>
                </a:rPr>
                <a:t>type:</a:t>
              </a:r>
              <a:endParaRPr lang="en-US" sz="800" dirty="0">
                <a:solidFill>
                  <a:schemeClr val="accent1">
                    <a:lumMod val="75000"/>
                  </a:schemeClr>
                </a:solidFill>
              </a:endParaRPr>
            </a:p>
          </p:txBody>
        </p:sp>
        <p:cxnSp>
          <p:nvCxnSpPr>
            <p:cNvPr id="119" name="Straight Connector 118"/>
            <p:cNvCxnSpPr/>
            <p:nvPr/>
          </p:nvCxnSpPr>
          <p:spPr bwMode="auto">
            <a:xfrm flipV="1">
              <a:off x="4274443" y="2330211"/>
              <a:ext cx="0" cy="1035444"/>
            </a:xfrm>
            <a:prstGeom prst="line">
              <a:avLst/>
            </a:prstGeom>
            <a:solidFill>
              <a:schemeClr val="accent1"/>
            </a:solidFill>
            <a:ln w="9525"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20" name="AutoShape 13"/>
            <p:cNvSpPr>
              <a:spLocks noChangeArrowheads="1"/>
            </p:cNvSpPr>
            <p:nvPr/>
          </p:nvSpPr>
          <p:spPr bwMode="auto">
            <a:xfrm>
              <a:off x="5364088" y="1683152"/>
              <a:ext cx="1066800" cy="233680"/>
            </a:xfrm>
            <a:prstGeom prst="wedgeRoundRectCallout">
              <a:avLst>
                <a:gd name="adj1" fmla="val -23070"/>
                <a:gd name="adj2" fmla="val 162866"/>
                <a:gd name="adj3" fmla="val 16667"/>
              </a:avLst>
            </a:prstGeom>
            <a:gradFill flip="none" rotWithShape="1">
              <a:gsLst>
                <a:gs pos="0">
                  <a:schemeClr val="accent5">
                    <a:lumMod val="60000"/>
                    <a:lumOff val="40000"/>
                  </a:schemeClr>
                </a:gs>
                <a:gs pos="100000">
                  <a:schemeClr val="bg1"/>
                </a:gs>
              </a:gsLst>
              <a:lin ang="2700000" scaled="1"/>
              <a:tileRect/>
            </a:gradFill>
            <a:ln w="9525">
              <a:solidFill>
                <a:schemeClr val="tx1"/>
              </a:solidFill>
              <a:miter lim="800000"/>
              <a:headEnd/>
              <a:tailEnd/>
            </a:ln>
            <a:effectLst/>
          </p:spPr>
          <p:txBody>
            <a:bodyPr/>
            <a:lstStyle/>
            <a:p>
              <a:pPr algn="ctr"/>
              <a:r>
                <a:rPr lang="en-US" altLang="zh-TW" sz="800" b="1" dirty="0" smtClean="0"/>
                <a:t>Columns</a:t>
              </a:r>
              <a:endParaRPr lang="zh-TW" altLang="en-US" sz="800" b="1" dirty="0"/>
            </a:p>
          </p:txBody>
        </p:sp>
      </p:grpSp>
      <p:grpSp>
        <p:nvGrpSpPr>
          <p:cNvPr id="134" name="Group 324"/>
          <p:cNvGrpSpPr/>
          <p:nvPr/>
        </p:nvGrpSpPr>
        <p:grpSpPr>
          <a:xfrm>
            <a:off x="5157011" y="3429000"/>
            <a:ext cx="3663461" cy="2583905"/>
            <a:chOff x="5156982" y="3420834"/>
            <a:chExt cx="3663461" cy="2583905"/>
          </a:xfrm>
        </p:grpSpPr>
        <p:sp>
          <p:nvSpPr>
            <p:cNvPr id="135" name="Rectangle 134"/>
            <p:cNvSpPr/>
            <p:nvPr/>
          </p:nvSpPr>
          <p:spPr>
            <a:xfrm>
              <a:off x="6495024" y="3708866"/>
              <a:ext cx="2232248" cy="720080"/>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6" name="Straight Connector 135"/>
            <p:cNvCxnSpPr/>
            <p:nvPr/>
          </p:nvCxnSpPr>
          <p:spPr>
            <a:xfrm>
              <a:off x="6495024" y="3996898"/>
              <a:ext cx="2232248" cy="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6495024" y="4140914"/>
              <a:ext cx="2232248" cy="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6783056" y="3708866"/>
              <a:ext cx="0" cy="720080"/>
            </a:xfrm>
            <a:prstGeom prst="line">
              <a:avLst/>
            </a:prstGeom>
            <a:ln w="9525">
              <a:prstDash val="dashDot"/>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6999080" y="3708866"/>
              <a:ext cx="0" cy="720080"/>
            </a:xfrm>
            <a:prstGeom prst="line">
              <a:avLst/>
            </a:prstGeom>
            <a:ln w="9525">
              <a:prstDash val="dashDot"/>
            </a:ln>
          </p:spPr>
          <p:style>
            <a:lnRef idx="1">
              <a:schemeClr val="accent1"/>
            </a:lnRef>
            <a:fillRef idx="0">
              <a:schemeClr val="accent1"/>
            </a:fillRef>
            <a:effectRef idx="0">
              <a:schemeClr val="accent1"/>
            </a:effectRef>
            <a:fontRef idx="minor">
              <a:schemeClr val="tx1"/>
            </a:fontRef>
          </p:style>
        </p:cxnSp>
        <p:sp>
          <p:nvSpPr>
            <p:cNvPr id="140" name="TextBox 139"/>
            <p:cNvSpPr txBox="1"/>
            <p:nvPr/>
          </p:nvSpPr>
          <p:spPr>
            <a:xfrm>
              <a:off x="5156982" y="3970536"/>
              <a:ext cx="1409950" cy="184666"/>
            </a:xfrm>
            <a:prstGeom prst="rect">
              <a:avLst/>
            </a:prstGeom>
            <a:noFill/>
          </p:spPr>
          <p:txBody>
            <a:bodyPr wrap="square" rtlCol="0">
              <a:spAutoFit/>
            </a:bodyPr>
            <a:lstStyle/>
            <a:p>
              <a:r>
                <a:rPr lang="zh-CN" altLang="en-US" sz="600" dirty="0" smtClean="0"/>
                <a:t>沪</a:t>
              </a:r>
              <a:r>
                <a:rPr lang="en-US" altLang="zh-CN" sz="600" dirty="0" smtClean="0"/>
                <a:t>L58779_20110501091005</a:t>
              </a:r>
              <a:endParaRPr lang="zh-CN" altLang="en-US" sz="600" dirty="0"/>
            </a:p>
          </p:txBody>
        </p:sp>
        <p:sp>
          <p:nvSpPr>
            <p:cNvPr id="141" name="Rectangle 140"/>
            <p:cNvSpPr/>
            <p:nvPr/>
          </p:nvSpPr>
          <p:spPr>
            <a:xfrm>
              <a:off x="6783056" y="3996898"/>
              <a:ext cx="216024" cy="144016"/>
            </a:xfrm>
            <a:prstGeom prst="rect">
              <a:avLst/>
            </a:prstGeom>
            <a:solidFill>
              <a:schemeClr val="accent2">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TextBox 141"/>
            <p:cNvSpPr txBox="1"/>
            <p:nvPr/>
          </p:nvSpPr>
          <p:spPr>
            <a:xfrm>
              <a:off x="6764006" y="3981648"/>
              <a:ext cx="288032" cy="184666"/>
            </a:xfrm>
            <a:prstGeom prst="rect">
              <a:avLst/>
            </a:prstGeom>
            <a:noFill/>
          </p:spPr>
          <p:txBody>
            <a:bodyPr wrap="square" rtlCol="0">
              <a:spAutoFit/>
            </a:bodyPr>
            <a:lstStyle/>
            <a:p>
              <a:r>
                <a:rPr lang="en-US" altLang="zh-CN" sz="600" dirty="0" smtClean="0"/>
                <a:t>95</a:t>
              </a:r>
              <a:endParaRPr lang="zh-CN" altLang="en-US" sz="600" dirty="0"/>
            </a:p>
          </p:txBody>
        </p:sp>
        <p:sp>
          <p:nvSpPr>
            <p:cNvPr id="143" name="TextBox 142"/>
            <p:cNvSpPr txBox="1"/>
            <p:nvPr/>
          </p:nvSpPr>
          <p:spPr>
            <a:xfrm>
              <a:off x="6309109" y="3420834"/>
              <a:ext cx="903561" cy="216024"/>
            </a:xfrm>
            <a:prstGeom prst="rect">
              <a:avLst/>
            </a:prstGeom>
            <a:noFill/>
          </p:spPr>
          <p:txBody>
            <a:bodyPr wrap="square" rtlCol="0">
              <a:spAutoFit/>
            </a:bodyPr>
            <a:lstStyle/>
            <a:p>
              <a:r>
                <a:rPr lang="en-US" altLang="zh-CN" sz="800" dirty="0"/>
                <a:t>i</a:t>
              </a:r>
              <a:r>
                <a:rPr lang="en-US" altLang="zh-CN" sz="800" dirty="0" smtClean="0"/>
                <a:t>nfo: velocity</a:t>
              </a:r>
              <a:endParaRPr lang="zh-CN" altLang="en-US" sz="800" dirty="0"/>
            </a:p>
          </p:txBody>
        </p:sp>
        <p:cxnSp>
          <p:nvCxnSpPr>
            <p:cNvPr id="144" name="Straight Connector 143"/>
            <p:cNvCxnSpPr/>
            <p:nvPr/>
          </p:nvCxnSpPr>
          <p:spPr>
            <a:xfrm>
              <a:off x="7791168" y="3708866"/>
              <a:ext cx="0" cy="720080"/>
            </a:xfrm>
            <a:prstGeom prst="line">
              <a:avLst/>
            </a:prstGeom>
            <a:ln w="9525">
              <a:prstDash val="dashDot"/>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8367232" y="3708866"/>
              <a:ext cx="0" cy="720080"/>
            </a:xfrm>
            <a:prstGeom prst="line">
              <a:avLst/>
            </a:prstGeom>
            <a:ln w="9525">
              <a:prstDash val="dashDot"/>
            </a:ln>
          </p:spPr>
          <p:style>
            <a:lnRef idx="1">
              <a:schemeClr val="accent1"/>
            </a:lnRef>
            <a:fillRef idx="0">
              <a:schemeClr val="accent1"/>
            </a:fillRef>
            <a:effectRef idx="0">
              <a:schemeClr val="accent1"/>
            </a:effectRef>
            <a:fontRef idx="minor">
              <a:schemeClr val="tx1"/>
            </a:fontRef>
          </p:style>
        </p:cxnSp>
        <p:sp>
          <p:nvSpPr>
            <p:cNvPr id="146" name="TextBox 145"/>
            <p:cNvSpPr txBox="1"/>
            <p:nvPr/>
          </p:nvSpPr>
          <p:spPr>
            <a:xfrm>
              <a:off x="7876657" y="3420834"/>
              <a:ext cx="943786" cy="215444"/>
            </a:xfrm>
            <a:prstGeom prst="rect">
              <a:avLst/>
            </a:prstGeom>
            <a:noFill/>
          </p:spPr>
          <p:txBody>
            <a:bodyPr wrap="square" rtlCol="0">
              <a:spAutoFit/>
            </a:bodyPr>
            <a:lstStyle/>
            <a:p>
              <a:r>
                <a:rPr lang="en-US" altLang="zh-CN" sz="800" dirty="0" smtClean="0"/>
                <a:t>image: driver</a:t>
              </a:r>
              <a:endParaRPr lang="zh-CN" altLang="en-US" sz="800" dirty="0"/>
            </a:p>
          </p:txBody>
        </p:sp>
        <p:sp>
          <p:nvSpPr>
            <p:cNvPr id="147" name="Rectangle 146"/>
            <p:cNvSpPr/>
            <p:nvPr/>
          </p:nvSpPr>
          <p:spPr>
            <a:xfrm>
              <a:off x="7791168" y="3996898"/>
              <a:ext cx="576064" cy="144016"/>
            </a:xfrm>
            <a:prstGeom prst="rect">
              <a:avLst/>
            </a:prstGeom>
            <a:solidFill>
              <a:schemeClr val="accent2">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TextBox 147"/>
            <p:cNvSpPr txBox="1"/>
            <p:nvPr/>
          </p:nvSpPr>
          <p:spPr>
            <a:xfrm>
              <a:off x="7734018" y="3975690"/>
              <a:ext cx="724272" cy="184666"/>
            </a:xfrm>
            <a:prstGeom prst="rect">
              <a:avLst/>
            </a:prstGeom>
            <a:noFill/>
          </p:spPr>
          <p:txBody>
            <a:bodyPr wrap="square" rtlCol="0">
              <a:spAutoFit/>
            </a:bodyPr>
            <a:lstStyle/>
            <a:p>
              <a:r>
                <a:rPr lang="en-US" altLang="zh-CN" sz="600" dirty="0" smtClean="0"/>
                <a:t>JPG10100101</a:t>
              </a:r>
              <a:endParaRPr lang="zh-CN" altLang="en-US" sz="600" dirty="0"/>
            </a:p>
          </p:txBody>
        </p:sp>
        <p:sp>
          <p:nvSpPr>
            <p:cNvPr id="149" name="TextBox 148"/>
            <p:cNvSpPr txBox="1"/>
            <p:nvPr/>
          </p:nvSpPr>
          <p:spPr>
            <a:xfrm>
              <a:off x="7101198" y="3420834"/>
              <a:ext cx="966954" cy="216024"/>
            </a:xfrm>
            <a:prstGeom prst="rect">
              <a:avLst/>
            </a:prstGeom>
            <a:noFill/>
          </p:spPr>
          <p:txBody>
            <a:bodyPr wrap="square" rtlCol="0">
              <a:spAutoFit/>
            </a:bodyPr>
            <a:lstStyle/>
            <a:p>
              <a:r>
                <a:rPr lang="en-US" altLang="zh-CN" sz="800" dirty="0" smtClean="0"/>
                <a:t>flag: </a:t>
              </a:r>
              <a:r>
                <a:rPr lang="en-US" altLang="zh-CN" sz="800" dirty="0" err="1" smtClean="0"/>
                <a:t>overspeed</a:t>
              </a:r>
              <a:endParaRPr lang="zh-CN" altLang="en-US" sz="800" dirty="0"/>
            </a:p>
          </p:txBody>
        </p:sp>
        <p:cxnSp>
          <p:nvCxnSpPr>
            <p:cNvPr id="150" name="Straight Connector 149"/>
            <p:cNvCxnSpPr/>
            <p:nvPr/>
          </p:nvCxnSpPr>
          <p:spPr>
            <a:xfrm>
              <a:off x="7359120" y="3708866"/>
              <a:ext cx="0" cy="720080"/>
            </a:xfrm>
            <a:prstGeom prst="line">
              <a:avLst/>
            </a:prstGeom>
            <a:ln w="9525">
              <a:prstDash val="dashDot"/>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7522186" y="3708866"/>
              <a:ext cx="0" cy="720080"/>
            </a:xfrm>
            <a:prstGeom prst="line">
              <a:avLst/>
            </a:prstGeom>
            <a:ln w="9525">
              <a:prstDash val="dashDot"/>
            </a:ln>
          </p:spPr>
          <p:style>
            <a:lnRef idx="1">
              <a:schemeClr val="accent1"/>
            </a:lnRef>
            <a:fillRef idx="0">
              <a:schemeClr val="accent1"/>
            </a:fillRef>
            <a:effectRef idx="0">
              <a:schemeClr val="accent1"/>
            </a:effectRef>
            <a:fontRef idx="minor">
              <a:schemeClr val="tx1"/>
            </a:fontRef>
          </p:style>
        </p:cxnSp>
        <p:sp>
          <p:nvSpPr>
            <p:cNvPr id="152" name="Rectangle 151"/>
            <p:cNvSpPr/>
            <p:nvPr/>
          </p:nvSpPr>
          <p:spPr>
            <a:xfrm>
              <a:off x="7359120" y="3997290"/>
              <a:ext cx="162018" cy="144016"/>
            </a:xfrm>
            <a:prstGeom prst="rect">
              <a:avLst/>
            </a:prstGeom>
            <a:solidFill>
              <a:schemeClr val="accent2">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TextBox 152"/>
            <p:cNvSpPr txBox="1"/>
            <p:nvPr/>
          </p:nvSpPr>
          <p:spPr>
            <a:xfrm>
              <a:off x="7327370" y="3982040"/>
              <a:ext cx="216024" cy="184666"/>
            </a:xfrm>
            <a:prstGeom prst="rect">
              <a:avLst/>
            </a:prstGeom>
            <a:noFill/>
          </p:spPr>
          <p:txBody>
            <a:bodyPr wrap="square" rtlCol="0">
              <a:spAutoFit/>
            </a:bodyPr>
            <a:lstStyle/>
            <a:p>
              <a:r>
                <a:rPr lang="en-US" altLang="zh-CN" sz="600" dirty="0"/>
                <a:t>Y</a:t>
              </a:r>
              <a:endParaRPr lang="zh-CN" altLang="en-US" sz="600" dirty="0"/>
            </a:p>
          </p:txBody>
        </p:sp>
        <p:cxnSp>
          <p:nvCxnSpPr>
            <p:cNvPr id="154" name="Straight Arrow Connector 153"/>
            <p:cNvCxnSpPr/>
            <p:nvPr/>
          </p:nvCxnSpPr>
          <p:spPr>
            <a:xfrm>
              <a:off x="6886814" y="3592408"/>
              <a:ext cx="0" cy="21602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a:off x="7431128" y="3592408"/>
              <a:ext cx="0" cy="21602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p:nvPr/>
          </p:nvCxnSpPr>
          <p:spPr>
            <a:xfrm>
              <a:off x="8079200" y="3592408"/>
              <a:ext cx="0" cy="21602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p:nvPr/>
          </p:nvCxnSpPr>
          <p:spPr>
            <a:xfrm>
              <a:off x="6469624" y="4068906"/>
              <a:ext cx="144016" cy="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58" name="Group 70"/>
            <p:cNvGrpSpPr/>
            <p:nvPr/>
          </p:nvGrpSpPr>
          <p:grpSpPr>
            <a:xfrm>
              <a:off x="6495024" y="4708594"/>
              <a:ext cx="2232248" cy="576064"/>
              <a:chOff x="1835696" y="4005064"/>
              <a:chExt cx="2232248" cy="720080"/>
            </a:xfrm>
          </p:grpSpPr>
          <p:sp>
            <p:nvSpPr>
              <p:cNvPr id="189" name="Rectangle 188"/>
              <p:cNvSpPr/>
              <p:nvPr/>
            </p:nvSpPr>
            <p:spPr>
              <a:xfrm>
                <a:off x="1835696" y="4005064"/>
                <a:ext cx="2232248" cy="720080"/>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0" name="Straight Connector 189"/>
              <p:cNvCxnSpPr/>
              <p:nvPr/>
            </p:nvCxnSpPr>
            <p:spPr>
              <a:xfrm>
                <a:off x="2123728" y="4005064"/>
                <a:ext cx="0" cy="720080"/>
              </a:xfrm>
              <a:prstGeom prst="line">
                <a:avLst/>
              </a:prstGeom>
              <a:ln w="9525">
                <a:prstDash val="dash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a:off x="2339752" y="4005064"/>
                <a:ext cx="0" cy="720080"/>
              </a:xfrm>
              <a:prstGeom prst="line">
                <a:avLst/>
              </a:prstGeom>
              <a:ln w="9525">
                <a:prstDash val="dashDot"/>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a:off x="3131840" y="4005064"/>
                <a:ext cx="0" cy="720080"/>
              </a:xfrm>
              <a:prstGeom prst="line">
                <a:avLst/>
              </a:prstGeom>
              <a:ln w="9525">
                <a:prstDash val="dash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a:off x="3707904" y="4005064"/>
                <a:ext cx="0" cy="720080"/>
              </a:xfrm>
              <a:prstGeom prst="line">
                <a:avLst/>
              </a:prstGeom>
              <a:ln w="9525">
                <a:prstDash val="dashDot"/>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a:off x="2699792" y="4005064"/>
                <a:ext cx="0" cy="720080"/>
              </a:xfrm>
              <a:prstGeom prst="line">
                <a:avLst/>
              </a:prstGeom>
              <a:ln w="9525">
                <a:prstDash val="dash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2862858" y="4005064"/>
                <a:ext cx="0" cy="720080"/>
              </a:xfrm>
              <a:prstGeom prst="line">
                <a:avLst/>
              </a:prstGeom>
              <a:ln w="9525">
                <a:prstDash val="dashDot"/>
              </a:ln>
            </p:spPr>
            <p:style>
              <a:lnRef idx="1">
                <a:schemeClr val="accent1"/>
              </a:lnRef>
              <a:fillRef idx="0">
                <a:schemeClr val="accent1"/>
              </a:fillRef>
              <a:effectRef idx="0">
                <a:schemeClr val="accent1"/>
              </a:effectRef>
              <a:fontRef idx="minor">
                <a:schemeClr val="tx1"/>
              </a:fontRef>
            </p:style>
          </p:cxnSp>
        </p:grpSp>
        <p:grpSp>
          <p:nvGrpSpPr>
            <p:cNvPr id="159" name="Group 71"/>
            <p:cNvGrpSpPr/>
            <p:nvPr/>
          </p:nvGrpSpPr>
          <p:grpSpPr>
            <a:xfrm>
              <a:off x="6495024" y="5428668"/>
              <a:ext cx="2232248" cy="576071"/>
              <a:chOff x="1835696" y="4005064"/>
              <a:chExt cx="2232248" cy="720090"/>
            </a:xfrm>
          </p:grpSpPr>
          <p:sp>
            <p:nvSpPr>
              <p:cNvPr id="182" name="Rectangle 181"/>
              <p:cNvSpPr/>
              <p:nvPr/>
            </p:nvSpPr>
            <p:spPr>
              <a:xfrm>
                <a:off x="1835696" y="4005068"/>
                <a:ext cx="2232248" cy="720081"/>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3" name="Straight Connector 182"/>
              <p:cNvCxnSpPr/>
              <p:nvPr/>
            </p:nvCxnSpPr>
            <p:spPr>
              <a:xfrm>
                <a:off x="2123728" y="4005064"/>
                <a:ext cx="0" cy="720080"/>
              </a:xfrm>
              <a:prstGeom prst="line">
                <a:avLst/>
              </a:prstGeom>
              <a:ln w="9525">
                <a:prstDash val="dashDot"/>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2339752" y="4005064"/>
                <a:ext cx="0" cy="720080"/>
              </a:xfrm>
              <a:prstGeom prst="line">
                <a:avLst/>
              </a:prstGeom>
              <a:ln w="9525">
                <a:prstDash val="dash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3131840" y="4005064"/>
                <a:ext cx="0" cy="720080"/>
              </a:xfrm>
              <a:prstGeom prst="line">
                <a:avLst/>
              </a:prstGeom>
              <a:ln w="9525">
                <a:prstDash val="dashDot"/>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3707904" y="4005064"/>
                <a:ext cx="0" cy="720080"/>
              </a:xfrm>
              <a:prstGeom prst="line">
                <a:avLst/>
              </a:prstGeom>
              <a:ln w="9525">
                <a:prstDash val="dash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2699792" y="4005064"/>
                <a:ext cx="0" cy="720080"/>
              </a:xfrm>
              <a:prstGeom prst="line">
                <a:avLst/>
              </a:prstGeom>
              <a:ln w="9525">
                <a:prstDash val="dashDot"/>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2862858" y="4005064"/>
                <a:ext cx="0" cy="720080"/>
              </a:xfrm>
              <a:prstGeom prst="line">
                <a:avLst/>
              </a:prstGeom>
              <a:ln w="9525">
                <a:prstDash val="dashDot"/>
              </a:ln>
            </p:spPr>
            <p:style>
              <a:lnRef idx="1">
                <a:schemeClr val="accent1"/>
              </a:lnRef>
              <a:fillRef idx="0">
                <a:schemeClr val="accent1"/>
              </a:fillRef>
              <a:effectRef idx="0">
                <a:schemeClr val="accent1"/>
              </a:effectRef>
              <a:fontRef idx="minor">
                <a:schemeClr val="tx1"/>
              </a:fontRef>
            </p:style>
          </p:cxnSp>
        </p:grpSp>
        <p:sp>
          <p:nvSpPr>
            <p:cNvPr id="160" name="Down Arrow 159"/>
            <p:cNvSpPr/>
            <p:nvPr/>
          </p:nvSpPr>
          <p:spPr>
            <a:xfrm>
              <a:off x="7431128" y="4424754"/>
              <a:ext cx="216024" cy="288032"/>
            </a:xfrm>
            <a:prstGeom prst="down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TextBox 160"/>
            <p:cNvSpPr txBox="1"/>
            <p:nvPr/>
          </p:nvSpPr>
          <p:spPr>
            <a:xfrm>
              <a:off x="7665078" y="4500954"/>
              <a:ext cx="576064" cy="246221"/>
            </a:xfrm>
            <a:prstGeom prst="rect">
              <a:avLst/>
            </a:prstGeom>
            <a:noFill/>
          </p:spPr>
          <p:txBody>
            <a:bodyPr wrap="square" rtlCol="0">
              <a:spAutoFit/>
            </a:bodyPr>
            <a:lstStyle/>
            <a:p>
              <a:r>
                <a:rPr lang="en-US" altLang="zh-CN" sz="1000" dirty="0" smtClean="0"/>
                <a:t>split</a:t>
              </a:r>
              <a:endParaRPr lang="zh-CN" altLang="en-US" sz="1000" dirty="0"/>
            </a:p>
          </p:txBody>
        </p:sp>
        <p:cxnSp>
          <p:nvCxnSpPr>
            <p:cNvPr id="162" name="Straight Connector 161"/>
            <p:cNvCxnSpPr/>
            <p:nvPr/>
          </p:nvCxnSpPr>
          <p:spPr>
            <a:xfrm>
              <a:off x="6495024" y="5143817"/>
              <a:ext cx="2232248" cy="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grpSp>
          <p:nvGrpSpPr>
            <p:cNvPr id="163" name="Group 104"/>
            <p:cNvGrpSpPr/>
            <p:nvPr/>
          </p:nvGrpSpPr>
          <p:grpSpPr>
            <a:xfrm>
              <a:off x="5156982" y="5402386"/>
              <a:ext cx="3301308" cy="196169"/>
              <a:chOff x="4008120" y="2469710"/>
              <a:chExt cx="3301308" cy="196169"/>
            </a:xfrm>
          </p:grpSpPr>
          <p:sp>
            <p:nvSpPr>
              <p:cNvPr id="174" name="TextBox 173"/>
              <p:cNvSpPr txBox="1"/>
              <p:nvPr/>
            </p:nvSpPr>
            <p:spPr>
              <a:xfrm>
                <a:off x="4008120" y="2469710"/>
                <a:ext cx="1409950" cy="184666"/>
              </a:xfrm>
              <a:prstGeom prst="rect">
                <a:avLst/>
              </a:prstGeom>
              <a:noFill/>
            </p:spPr>
            <p:txBody>
              <a:bodyPr wrap="square" rtlCol="0">
                <a:spAutoFit/>
              </a:bodyPr>
              <a:lstStyle/>
              <a:p>
                <a:r>
                  <a:rPr lang="zh-CN" altLang="en-US" sz="600" dirty="0" smtClean="0"/>
                  <a:t>沪</a:t>
                </a:r>
                <a:r>
                  <a:rPr lang="en-US" altLang="zh-CN" sz="600" dirty="0" smtClean="0"/>
                  <a:t>L58779_20110501091005</a:t>
                </a:r>
                <a:endParaRPr lang="zh-CN" altLang="en-US" sz="600" dirty="0"/>
              </a:p>
            </p:txBody>
          </p:sp>
          <p:sp>
            <p:nvSpPr>
              <p:cNvPr id="175" name="Rectangle 174"/>
              <p:cNvSpPr/>
              <p:nvPr/>
            </p:nvSpPr>
            <p:spPr>
              <a:xfrm>
                <a:off x="5634194" y="2496071"/>
                <a:ext cx="216024" cy="144016"/>
              </a:xfrm>
              <a:prstGeom prst="rect">
                <a:avLst/>
              </a:prstGeom>
              <a:solidFill>
                <a:schemeClr val="accent2">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TextBox 175"/>
              <p:cNvSpPr txBox="1"/>
              <p:nvPr/>
            </p:nvSpPr>
            <p:spPr>
              <a:xfrm>
                <a:off x="5615144" y="2480821"/>
                <a:ext cx="288032" cy="184666"/>
              </a:xfrm>
              <a:prstGeom prst="rect">
                <a:avLst/>
              </a:prstGeom>
              <a:noFill/>
            </p:spPr>
            <p:txBody>
              <a:bodyPr wrap="square" rtlCol="0">
                <a:spAutoFit/>
              </a:bodyPr>
              <a:lstStyle/>
              <a:p>
                <a:r>
                  <a:rPr lang="en-US" altLang="zh-CN" sz="600" dirty="0" smtClean="0"/>
                  <a:t>95</a:t>
                </a:r>
                <a:endParaRPr lang="zh-CN" altLang="en-US" sz="600" dirty="0"/>
              </a:p>
            </p:txBody>
          </p:sp>
          <p:sp>
            <p:nvSpPr>
              <p:cNvPr id="177" name="Rectangle 176"/>
              <p:cNvSpPr/>
              <p:nvPr/>
            </p:nvSpPr>
            <p:spPr>
              <a:xfrm>
                <a:off x="6642306" y="2496071"/>
                <a:ext cx="576064" cy="144016"/>
              </a:xfrm>
              <a:prstGeom prst="rect">
                <a:avLst/>
              </a:prstGeom>
              <a:solidFill>
                <a:schemeClr val="accent2">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TextBox 177"/>
              <p:cNvSpPr txBox="1"/>
              <p:nvPr/>
            </p:nvSpPr>
            <p:spPr>
              <a:xfrm>
                <a:off x="6585156" y="2474863"/>
                <a:ext cx="724272" cy="184666"/>
              </a:xfrm>
              <a:prstGeom prst="rect">
                <a:avLst/>
              </a:prstGeom>
              <a:noFill/>
            </p:spPr>
            <p:txBody>
              <a:bodyPr wrap="square" rtlCol="0">
                <a:spAutoFit/>
              </a:bodyPr>
              <a:lstStyle/>
              <a:p>
                <a:r>
                  <a:rPr lang="en-US" altLang="zh-CN" sz="600" dirty="0" smtClean="0"/>
                  <a:t>JPG10100101</a:t>
                </a:r>
                <a:endParaRPr lang="zh-CN" altLang="en-US" sz="600" dirty="0"/>
              </a:p>
            </p:txBody>
          </p:sp>
          <p:sp>
            <p:nvSpPr>
              <p:cNvPr id="179" name="Rectangle 178"/>
              <p:cNvSpPr/>
              <p:nvPr/>
            </p:nvSpPr>
            <p:spPr>
              <a:xfrm>
                <a:off x="6210258" y="2496463"/>
                <a:ext cx="162018" cy="144016"/>
              </a:xfrm>
              <a:prstGeom prst="rect">
                <a:avLst/>
              </a:prstGeom>
              <a:solidFill>
                <a:schemeClr val="accent2">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TextBox 179"/>
              <p:cNvSpPr txBox="1"/>
              <p:nvPr/>
            </p:nvSpPr>
            <p:spPr>
              <a:xfrm>
                <a:off x="6178508" y="2481213"/>
                <a:ext cx="216024" cy="184666"/>
              </a:xfrm>
              <a:prstGeom prst="rect">
                <a:avLst/>
              </a:prstGeom>
              <a:noFill/>
            </p:spPr>
            <p:txBody>
              <a:bodyPr wrap="square" rtlCol="0">
                <a:spAutoFit/>
              </a:bodyPr>
              <a:lstStyle/>
              <a:p>
                <a:r>
                  <a:rPr lang="en-US" altLang="zh-CN" sz="600" dirty="0"/>
                  <a:t>Y</a:t>
                </a:r>
                <a:endParaRPr lang="zh-CN" altLang="en-US" sz="600" dirty="0"/>
              </a:p>
            </p:txBody>
          </p:sp>
          <p:cxnSp>
            <p:nvCxnSpPr>
              <p:cNvPr id="181" name="Straight Arrow Connector 180"/>
              <p:cNvCxnSpPr/>
              <p:nvPr/>
            </p:nvCxnSpPr>
            <p:spPr>
              <a:xfrm>
                <a:off x="5320762" y="2568079"/>
                <a:ext cx="144016" cy="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164" name="Straight Connector 163"/>
            <p:cNvCxnSpPr/>
            <p:nvPr/>
          </p:nvCxnSpPr>
          <p:spPr>
            <a:xfrm>
              <a:off x="6495024" y="5576118"/>
              <a:ext cx="2232248" cy="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grpSp>
          <p:nvGrpSpPr>
            <p:cNvPr id="165" name="Group 105"/>
            <p:cNvGrpSpPr/>
            <p:nvPr/>
          </p:nvGrpSpPr>
          <p:grpSpPr>
            <a:xfrm>
              <a:off x="5156982" y="5121974"/>
              <a:ext cx="3301308" cy="191016"/>
              <a:chOff x="4008120" y="2755528"/>
              <a:chExt cx="3301308" cy="191016"/>
            </a:xfrm>
          </p:grpSpPr>
          <p:sp>
            <p:nvSpPr>
              <p:cNvPr id="166" name="TextBox 165"/>
              <p:cNvSpPr txBox="1"/>
              <p:nvPr/>
            </p:nvSpPr>
            <p:spPr>
              <a:xfrm>
                <a:off x="4008120" y="2756725"/>
                <a:ext cx="1409950" cy="184666"/>
              </a:xfrm>
              <a:prstGeom prst="rect">
                <a:avLst/>
              </a:prstGeom>
              <a:noFill/>
            </p:spPr>
            <p:txBody>
              <a:bodyPr wrap="square" rtlCol="0">
                <a:spAutoFit/>
              </a:bodyPr>
              <a:lstStyle/>
              <a:p>
                <a:r>
                  <a:rPr lang="zh-CN" altLang="en-US" sz="600" dirty="0" smtClean="0"/>
                  <a:t>沪</a:t>
                </a:r>
                <a:r>
                  <a:rPr lang="en-US" altLang="zh-CN" sz="600" dirty="0" smtClean="0"/>
                  <a:t>L58778_20110501091005</a:t>
                </a:r>
                <a:endParaRPr lang="zh-CN" altLang="en-US" sz="600" dirty="0"/>
              </a:p>
            </p:txBody>
          </p:sp>
          <p:sp>
            <p:nvSpPr>
              <p:cNvPr id="167" name="Rectangle 166"/>
              <p:cNvSpPr/>
              <p:nvPr/>
            </p:nvSpPr>
            <p:spPr>
              <a:xfrm>
                <a:off x="5634194" y="2776736"/>
                <a:ext cx="216024" cy="144016"/>
              </a:xfrm>
              <a:prstGeom prst="rect">
                <a:avLst/>
              </a:prstGeom>
              <a:solidFill>
                <a:schemeClr val="accent2">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TextBox 167"/>
              <p:cNvSpPr txBox="1"/>
              <p:nvPr/>
            </p:nvSpPr>
            <p:spPr>
              <a:xfrm>
                <a:off x="5615144" y="2761486"/>
                <a:ext cx="288032" cy="184666"/>
              </a:xfrm>
              <a:prstGeom prst="rect">
                <a:avLst/>
              </a:prstGeom>
              <a:noFill/>
            </p:spPr>
            <p:txBody>
              <a:bodyPr wrap="square" rtlCol="0">
                <a:spAutoFit/>
              </a:bodyPr>
              <a:lstStyle/>
              <a:p>
                <a:r>
                  <a:rPr lang="en-US" altLang="zh-CN" sz="600" dirty="0" smtClean="0"/>
                  <a:t>60</a:t>
                </a:r>
                <a:endParaRPr lang="zh-CN" altLang="en-US" sz="600" dirty="0"/>
              </a:p>
            </p:txBody>
          </p:sp>
          <p:sp>
            <p:nvSpPr>
              <p:cNvPr id="169" name="Rectangle 168"/>
              <p:cNvSpPr/>
              <p:nvPr/>
            </p:nvSpPr>
            <p:spPr>
              <a:xfrm>
                <a:off x="6642306" y="2776736"/>
                <a:ext cx="576064" cy="144016"/>
              </a:xfrm>
              <a:prstGeom prst="rect">
                <a:avLst/>
              </a:prstGeom>
              <a:solidFill>
                <a:schemeClr val="accent2">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TextBox 169"/>
              <p:cNvSpPr txBox="1"/>
              <p:nvPr/>
            </p:nvSpPr>
            <p:spPr>
              <a:xfrm>
                <a:off x="6585156" y="2755528"/>
                <a:ext cx="724272" cy="184666"/>
              </a:xfrm>
              <a:prstGeom prst="rect">
                <a:avLst/>
              </a:prstGeom>
              <a:noFill/>
            </p:spPr>
            <p:txBody>
              <a:bodyPr wrap="square" rtlCol="0">
                <a:spAutoFit/>
              </a:bodyPr>
              <a:lstStyle/>
              <a:p>
                <a:r>
                  <a:rPr lang="en-US" altLang="zh-CN" sz="600" dirty="0" smtClean="0"/>
                  <a:t>JPG10101010</a:t>
                </a:r>
                <a:endParaRPr lang="zh-CN" altLang="en-US" sz="600" dirty="0"/>
              </a:p>
            </p:txBody>
          </p:sp>
          <p:sp>
            <p:nvSpPr>
              <p:cNvPr id="171" name="Rectangle 170"/>
              <p:cNvSpPr/>
              <p:nvPr/>
            </p:nvSpPr>
            <p:spPr>
              <a:xfrm>
                <a:off x="6210258" y="2777128"/>
                <a:ext cx="162018" cy="144016"/>
              </a:xfrm>
              <a:prstGeom prst="rect">
                <a:avLst/>
              </a:prstGeom>
              <a:solidFill>
                <a:schemeClr val="accent2">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TextBox 171"/>
              <p:cNvSpPr txBox="1"/>
              <p:nvPr/>
            </p:nvSpPr>
            <p:spPr>
              <a:xfrm>
                <a:off x="6178508" y="2761878"/>
                <a:ext cx="216024" cy="184666"/>
              </a:xfrm>
              <a:prstGeom prst="rect">
                <a:avLst/>
              </a:prstGeom>
              <a:noFill/>
            </p:spPr>
            <p:txBody>
              <a:bodyPr wrap="square" rtlCol="0">
                <a:spAutoFit/>
              </a:bodyPr>
              <a:lstStyle/>
              <a:p>
                <a:r>
                  <a:rPr lang="en-US" altLang="zh-CN" sz="600" dirty="0" smtClean="0"/>
                  <a:t>N</a:t>
                </a:r>
                <a:endParaRPr lang="zh-CN" altLang="en-US" sz="600" dirty="0"/>
              </a:p>
            </p:txBody>
          </p:sp>
          <p:cxnSp>
            <p:nvCxnSpPr>
              <p:cNvPr id="173" name="Straight Arrow Connector 172"/>
              <p:cNvCxnSpPr/>
              <p:nvPr/>
            </p:nvCxnSpPr>
            <p:spPr>
              <a:xfrm>
                <a:off x="5320762" y="2848744"/>
                <a:ext cx="144016" cy="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xmlns="" val="1653360487"/>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Curved Down Arrow 45"/>
          <p:cNvSpPr/>
          <p:nvPr/>
        </p:nvSpPr>
        <p:spPr>
          <a:xfrm rot="11103240">
            <a:off x="1044811" y="4884615"/>
            <a:ext cx="5328592" cy="1662431"/>
          </a:xfrm>
          <a:prstGeom prst="curvedDownArrow">
            <a:avLst/>
          </a:prstGeom>
          <a:gradFill flip="none" rotWithShape="1">
            <a:gsLst>
              <a:gs pos="0">
                <a:schemeClr val="tx2">
                  <a:lumMod val="60000"/>
                  <a:lumOff val="40000"/>
                </a:schemeClr>
              </a:gs>
              <a:gs pos="100000">
                <a:schemeClr val="bg1"/>
              </a:gs>
            </a:gsLst>
            <a:lin ang="10800000" scaled="1"/>
            <a:tileRect/>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41" name="Right Arrow 40"/>
          <p:cNvSpPr/>
          <p:nvPr/>
        </p:nvSpPr>
        <p:spPr>
          <a:xfrm rot="2760286">
            <a:off x="4717000" y="2733301"/>
            <a:ext cx="2163336" cy="692177"/>
          </a:xfrm>
          <a:prstGeom prst="rightArrow">
            <a:avLst/>
          </a:prstGeom>
          <a:gradFill flip="none" rotWithShape="1">
            <a:gsLst>
              <a:gs pos="0">
                <a:schemeClr val="tx2">
                  <a:lumMod val="60000"/>
                  <a:lumOff val="40000"/>
                </a:schemeClr>
              </a:gs>
              <a:gs pos="100000">
                <a:schemeClr val="bg1"/>
              </a:gs>
            </a:gsLst>
            <a:lin ang="10800000" scaled="1"/>
            <a:tileRect/>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rPr>
              <a:t>异步复制</a:t>
            </a:r>
            <a:endParaRPr lang="zh-CN" altLang="en-US" sz="1200" dirty="0">
              <a:solidFill>
                <a:schemeClr val="tx1"/>
              </a:solidFill>
            </a:endParaRPr>
          </a:p>
        </p:txBody>
      </p:sp>
      <p:sp>
        <p:nvSpPr>
          <p:cNvPr id="40" name="Right Arrow 39"/>
          <p:cNvSpPr/>
          <p:nvPr/>
        </p:nvSpPr>
        <p:spPr>
          <a:xfrm rot="19357435">
            <a:off x="1051000" y="2502389"/>
            <a:ext cx="2163336" cy="692177"/>
          </a:xfrm>
          <a:prstGeom prst="rightArrow">
            <a:avLst/>
          </a:prstGeom>
          <a:gradFill flip="none" rotWithShape="1">
            <a:gsLst>
              <a:gs pos="0">
                <a:schemeClr val="tx2">
                  <a:lumMod val="60000"/>
                  <a:lumOff val="40000"/>
                </a:schemeClr>
              </a:gs>
              <a:gs pos="100000">
                <a:schemeClr val="bg1"/>
              </a:gs>
            </a:gsLst>
            <a:lin ang="10800000" scaled="1"/>
            <a:tileRect/>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rPr>
              <a:t>异步复制</a:t>
            </a:r>
            <a:endParaRPr lang="zh-CN" altLang="en-US" sz="1200" dirty="0">
              <a:solidFill>
                <a:schemeClr val="tx1"/>
              </a:solidFill>
            </a:endParaRPr>
          </a:p>
        </p:txBody>
      </p:sp>
      <p:sp>
        <p:nvSpPr>
          <p:cNvPr id="34" name="AutoShape 8"/>
          <p:cNvSpPr>
            <a:spLocks noChangeArrowheads="1"/>
          </p:cNvSpPr>
          <p:nvPr/>
        </p:nvSpPr>
        <p:spPr bwMode="auto">
          <a:xfrm rot="5400000">
            <a:off x="2634767" y="3616115"/>
            <a:ext cx="294753" cy="864096"/>
          </a:xfrm>
          <a:prstGeom prst="downArrow">
            <a:avLst>
              <a:gd name="adj1" fmla="val 64093"/>
              <a:gd name="adj2" fmla="val 46494"/>
            </a:avLst>
          </a:prstGeom>
          <a:gradFill rotWithShape="1">
            <a:gsLst>
              <a:gs pos="0">
                <a:schemeClr val="bg1">
                  <a:lumMod val="85000"/>
                </a:schemeClr>
              </a:gs>
              <a:gs pos="100000">
                <a:schemeClr val="tx2">
                  <a:lumMod val="60000"/>
                  <a:lumOff val="40000"/>
                </a:schemeClr>
              </a:gs>
            </a:gsLst>
            <a:lin ang="5400000" scaled="1"/>
          </a:gradFill>
          <a:ln w="9525">
            <a:noFill/>
            <a:miter lim="800000"/>
            <a:headEnd/>
            <a:tailEnd/>
          </a:ln>
          <a:effectLst>
            <a:outerShdw blurRad="50800" dist="38100" dir="2700000" algn="tl" rotWithShape="0">
              <a:prstClr val="black">
                <a:alpha val="40000"/>
              </a:prstClr>
            </a:outerShdw>
          </a:effectLst>
        </p:spPr>
        <p:txBody>
          <a:bodyPr lIns="91435" tIns="45718" rIns="91435" bIns="45718" anchor="b" anchorCtr="1"/>
          <a:lstStyle/>
          <a:p>
            <a:pPr algn="ctr">
              <a:defRPr/>
            </a:pPr>
            <a:endParaRPr lang="en-US" b="1" dirty="0">
              <a:latin typeface="Verdana" pitchFamily="34" charset="0"/>
              <a:cs typeface="Arial" charset="0"/>
            </a:endParaRPr>
          </a:p>
        </p:txBody>
      </p:sp>
      <p:sp>
        <p:nvSpPr>
          <p:cNvPr id="32" name="AutoShape 8"/>
          <p:cNvSpPr>
            <a:spLocks noChangeArrowheads="1"/>
          </p:cNvSpPr>
          <p:nvPr/>
        </p:nvSpPr>
        <p:spPr bwMode="auto">
          <a:xfrm rot="16200000">
            <a:off x="4920867" y="4440411"/>
            <a:ext cx="331065" cy="720080"/>
          </a:xfrm>
          <a:prstGeom prst="downArrow">
            <a:avLst>
              <a:gd name="adj1" fmla="val 64093"/>
              <a:gd name="adj2" fmla="val 46494"/>
            </a:avLst>
          </a:prstGeom>
          <a:gradFill rotWithShape="1">
            <a:gsLst>
              <a:gs pos="0">
                <a:schemeClr val="accent2">
                  <a:gamma/>
                  <a:shade val="46275"/>
                  <a:invGamma/>
                  <a:alpha val="0"/>
                </a:schemeClr>
              </a:gs>
              <a:gs pos="100000">
                <a:schemeClr val="accent2"/>
              </a:gs>
            </a:gsLst>
            <a:lin ang="5400000" scaled="1"/>
          </a:gradFill>
          <a:ln w="9525">
            <a:noFill/>
            <a:miter lim="800000"/>
            <a:headEnd/>
            <a:tailEnd/>
          </a:ln>
          <a:effectLst>
            <a:outerShdw blurRad="50800" dist="38100" dir="2700000" algn="tl" rotWithShape="0">
              <a:prstClr val="black">
                <a:alpha val="40000"/>
              </a:prstClr>
            </a:outerShdw>
          </a:effectLst>
        </p:spPr>
        <p:txBody>
          <a:bodyPr lIns="91435" tIns="45718" rIns="91435" bIns="45718" anchor="b" anchorCtr="1"/>
          <a:lstStyle/>
          <a:p>
            <a:pPr algn="ctr">
              <a:defRPr/>
            </a:pPr>
            <a:endParaRPr lang="en-US" b="1" dirty="0">
              <a:latin typeface="Verdana" pitchFamily="34" charset="0"/>
              <a:cs typeface="Arial" charset="0"/>
            </a:endParaRPr>
          </a:p>
        </p:txBody>
      </p:sp>
      <p:sp>
        <p:nvSpPr>
          <p:cNvPr id="2" name="Title 1"/>
          <p:cNvSpPr>
            <a:spLocks noGrp="1"/>
          </p:cNvSpPr>
          <p:nvPr>
            <p:ph type="title"/>
          </p:nvPr>
        </p:nvSpPr>
        <p:spPr/>
        <p:txBody>
          <a:bodyPr>
            <a:normAutofit/>
          </a:bodyPr>
          <a:lstStyle/>
          <a:p>
            <a:r>
              <a:rPr lang="zh-CN" altLang="en-US" dirty="0" smtClean="0">
                <a:latin typeface="黑体" pitchFamily="49" charset="-122"/>
                <a:ea typeface="黑体" pitchFamily="49" charset="-122"/>
              </a:rPr>
              <a:t>跨数据中心大表 </a:t>
            </a:r>
            <a:r>
              <a:rPr lang="en-US" altLang="zh-CN" dirty="0" smtClean="0">
                <a:latin typeface="黑体" pitchFamily="49" charset="-122"/>
                <a:ea typeface="黑体" pitchFamily="49" charset="-122"/>
              </a:rPr>
              <a:t/>
            </a:r>
            <a:br>
              <a:rPr lang="en-US" altLang="zh-CN" dirty="0" smtClean="0">
                <a:latin typeface="黑体" pitchFamily="49" charset="-122"/>
                <a:ea typeface="黑体" pitchFamily="49" charset="-122"/>
              </a:rPr>
            </a:br>
            <a:r>
              <a:rPr lang="en-US" altLang="zh-CN" sz="2700" dirty="0" smtClean="0"/>
              <a:t>(Cross-site Big Table</a:t>
            </a:r>
            <a:r>
              <a:rPr lang="zh-CN" altLang="en-US" sz="2700" dirty="0" smtClean="0"/>
              <a:t>，</a:t>
            </a:r>
            <a:r>
              <a:rPr lang="zh-CN" altLang="en-US" sz="2400" dirty="0" smtClean="0">
                <a:latin typeface="楷体" pitchFamily="49" charset="-122"/>
                <a:ea typeface="楷体" pitchFamily="49" charset="-122"/>
              </a:rPr>
              <a:t>只在</a:t>
            </a:r>
            <a:r>
              <a:rPr lang="en-US" altLang="zh-CN" sz="2400" dirty="0" err="1" smtClean="0">
                <a:latin typeface="楷体" pitchFamily="49" charset="-122"/>
                <a:ea typeface="楷体" pitchFamily="49" charset="-122"/>
              </a:rPr>
              <a:t>intel</a:t>
            </a:r>
            <a:r>
              <a:rPr lang="zh-CN" altLang="en-US" sz="2400" dirty="0" smtClean="0">
                <a:latin typeface="楷体" pitchFamily="49" charset="-122"/>
                <a:ea typeface="楷体" pitchFamily="49" charset="-122"/>
              </a:rPr>
              <a:t>版本中</a:t>
            </a:r>
            <a:r>
              <a:rPr lang="en-US" altLang="zh-CN" sz="2700" dirty="0" smtClean="0"/>
              <a:t>)</a:t>
            </a:r>
            <a:endParaRPr lang="zh-CN" altLang="en-US" sz="2700" dirty="0" smtClean="0">
              <a:latin typeface="黑体" pitchFamily="49" charset="-122"/>
              <a:ea typeface="黑体" pitchFamily="49" charset="-122"/>
            </a:endParaRPr>
          </a:p>
        </p:txBody>
      </p:sp>
      <p:sp>
        <p:nvSpPr>
          <p:cNvPr id="6" name="Content Placeholder 2"/>
          <p:cNvSpPr>
            <a:spLocks noGrp="1"/>
          </p:cNvSpPr>
          <p:nvPr>
            <p:ph idx="1"/>
          </p:nvPr>
        </p:nvSpPr>
        <p:spPr>
          <a:xfrm>
            <a:off x="5798668" y="1051035"/>
            <a:ext cx="3511252" cy="2146908"/>
          </a:xfrm>
          <a:ln>
            <a:noFill/>
          </a:ln>
        </p:spPr>
        <p:txBody>
          <a:bodyPr>
            <a:noAutofit/>
          </a:bodyPr>
          <a:lstStyle/>
          <a:p>
            <a:pPr>
              <a:spcBef>
                <a:spcPts val="0"/>
              </a:spcBef>
            </a:pPr>
            <a:r>
              <a:rPr lang="zh-CN" altLang="en-US" sz="1600" dirty="0" smtClean="0">
                <a:solidFill>
                  <a:srgbClr val="02203A"/>
                </a:solidFill>
                <a:latin typeface="楷体" pitchFamily="49" charset="-122"/>
                <a:ea typeface="楷体" pitchFamily="49" charset="-122"/>
              </a:rPr>
              <a:t>全局虚拟大表</a:t>
            </a:r>
            <a:endParaRPr lang="en-US" altLang="zh-CN" sz="1600" dirty="0" smtClean="0">
              <a:solidFill>
                <a:srgbClr val="02203A"/>
              </a:solidFill>
              <a:latin typeface="楷体" pitchFamily="49" charset="-122"/>
              <a:ea typeface="楷体" pitchFamily="49" charset="-122"/>
            </a:endParaRPr>
          </a:p>
          <a:p>
            <a:pPr>
              <a:spcBef>
                <a:spcPts val="0"/>
              </a:spcBef>
            </a:pPr>
            <a:r>
              <a:rPr lang="zh-CN" altLang="en-US" sz="1600" dirty="0" smtClean="0">
                <a:solidFill>
                  <a:srgbClr val="02203A"/>
                </a:solidFill>
                <a:latin typeface="楷体" pitchFamily="49" charset="-122"/>
                <a:ea typeface="楷体" pitchFamily="49" charset="-122"/>
              </a:rPr>
              <a:t>大表数据分区存放在物理分中心</a:t>
            </a:r>
            <a:endParaRPr lang="en-US" altLang="zh-CN" sz="1600" dirty="0" smtClean="0">
              <a:solidFill>
                <a:srgbClr val="02203A"/>
              </a:solidFill>
              <a:latin typeface="楷体" pitchFamily="49" charset="-122"/>
              <a:ea typeface="楷体" pitchFamily="49" charset="-122"/>
            </a:endParaRPr>
          </a:p>
          <a:p>
            <a:pPr>
              <a:spcBef>
                <a:spcPts val="0"/>
              </a:spcBef>
            </a:pPr>
            <a:r>
              <a:rPr lang="zh-CN" altLang="en-US" sz="1600" dirty="0" smtClean="0">
                <a:solidFill>
                  <a:srgbClr val="02203A"/>
                </a:solidFill>
                <a:latin typeface="楷体" pitchFamily="49" charset="-122"/>
                <a:ea typeface="楷体" pitchFamily="49" charset="-122"/>
              </a:rPr>
              <a:t>多个分中心位于不同地理位置</a:t>
            </a:r>
            <a:endParaRPr lang="en-US" altLang="zh-CN" sz="1600" dirty="0" smtClean="0">
              <a:solidFill>
                <a:srgbClr val="02203A"/>
              </a:solidFill>
              <a:latin typeface="楷体" pitchFamily="49" charset="-122"/>
              <a:ea typeface="楷体" pitchFamily="49" charset="-122"/>
            </a:endParaRPr>
          </a:p>
          <a:p>
            <a:pPr>
              <a:spcBef>
                <a:spcPts val="0"/>
              </a:spcBef>
            </a:pPr>
            <a:r>
              <a:rPr lang="zh-CN" altLang="en-US" sz="1600" dirty="0" smtClean="0">
                <a:solidFill>
                  <a:srgbClr val="02203A"/>
                </a:solidFill>
                <a:latin typeface="楷体" pitchFamily="49" charset="-122"/>
                <a:ea typeface="楷体" pitchFamily="49" charset="-122"/>
              </a:rPr>
              <a:t>分中心之间由网络互连</a:t>
            </a:r>
            <a:endParaRPr lang="en-US" altLang="zh-CN" sz="1600" dirty="0" smtClean="0">
              <a:solidFill>
                <a:srgbClr val="02203A"/>
              </a:solidFill>
              <a:latin typeface="楷体" pitchFamily="49" charset="-122"/>
              <a:ea typeface="楷体" pitchFamily="49" charset="-122"/>
            </a:endParaRPr>
          </a:p>
          <a:p>
            <a:pPr>
              <a:spcBef>
                <a:spcPts val="0"/>
              </a:spcBef>
            </a:pPr>
            <a:r>
              <a:rPr lang="zh-CN" altLang="en-US" sz="1600" dirty="0" smtClean="0">
                <a:solidFill>
                  <a:srgbClr val="02203A"/>
                </a:solidFill>
                <a:latin typeface="楷体" pitchFamily="49" charset="-122"/>
                <a:ea typeface="楷体" pitchFamily="49" charset="-122"/>
              </a:rPr>
              <a:t>接入任何分中心可访问全局数据</a:t>
            </a:r>
            <a:endParaRPr lang="en-US" altLang="zh-CN" sz="1600" dirty="0" smtClean="0">
              <a:solidFill>
                <a:srgbClr val="02203A"/>
              </a:solidFill>
              <a:latin typeface="楷体" pitchFamily="49" charset="-122"/>
              <a:ea typeface="楷体" pitchFamily="49" charset="-122"/>
            </a:endParaRPr>
          </a:p>
          <a:p>
            <a:pPr>
              <a:spcBef>
                <a:spcPts val="0"/>
              </a:spcBef>
            </a:pPr>
            <a:r>
              <a:rPr lang="zh-CN" altLang="en-US" sz="1600" dirty="0" smtClean="0">
                <a:solidFill>
                  <a:srgbClr val="02203A"/>
                </a:solidFill>
                <a:latin typeface="楷体" pitchFamily="49" charset="-122"/>
                <a:ea typeface="楷体" pitchFamily="49" charset="-122"/>
              </a:rPr>
              <a:t>高可用性</a:t>
            </a:r>
            <a:endParaRPr lang="en-US" altLang="zh-CN" sz="1600" dirty="0" smtClean="0">
              <a:solidFill>
                <a:srgbClr val="02203A"/>
              </a:solidFill>
              <a:latin typeface="楷体" pitchFamily="49" charset="-122"/>
              <a:ea typeface="楷体" pitchFamily="49" charset="-122"/>
            </a:endParaRPr>
          </a:p>
          <a:p>
            <a:pPr>
              <a:spcBef>
                <a:spcPts val="0"/>
              </a:spcBef>
            </a:pPr>
            <a:r>
              <a:rPr lang="zh-CN" altLang="en-US" sz="1600" dirty="0" smtClean="0">
                <a:solidFill>
                  <a:srgbClr val="02203A"/>
                </a:solidFill>
                <a:latin typeface="楷体" pitchFamily="49" charset="-122"/>
                <a:ea typeface="楷体" pitchFamily="49" charset="-122"/>
              </a:rPr>
              <a:t>适合本地高速写入</a:t>
            </a:r>
            <a:endParaRPr lang="en-US" altLang="zh-CN" sz="1600" dirty="0" smtClean="0">
              <a:solidFill>
                <a:srgbClr val="02203A"/>
              </a:solidFill>
              <a:latin typeface="楷体" pitchFamily="49" charset="-122"/>
              <a:ea typeface="楷体" pitchFamily="49" charset="-122"/>
            </a:endParaRPr>
          </a:p>
          <a:p>
            <a:pPr>
              <a:spcBef>
                <a:spcPts val="0"/>
              </a:spcBef>
            </a:pPr>
            <a:r>
              <a:rPr lang="zh-CN" altLang="en-US" sz="1600" dirty="0" smtClean="0">
                <a:solidFill>
                  <a:srgbClr val="02203A"/>
                </a:solidFill>
                <a:latin typeface="楷体" pitchFamily="49" charset="-122"/>
                <a:ea typeface="楷体" pitchFamily="49" charset="-122"/>
              </a:rPr>
              <a:t>分布式聚合计算，避免大数据传输</a:t>
            </a:r>
            <a:endParaRPr lang="en-US" altLang="zh-CN" sz="1600" dirty="0" smtClean="0">
              <a:solidFill>
                <a:srgbClr val="02203A"/>
              </a:solidFill>
              <a:latin typeface="楷体" pitchFamily="49" charset="-122"/>
              <a:ea typeface="楷体" pitchFamily="49" charset="-122"/>
            </a:endParaRPr>
          </a:p>
        </p:txBody>
      </p:sp>
      <p:grpSp>
        <p:nvGrpSpPr>
          <p:cNvPr id="26" name="Group 25"/>
          <p:cNvGrpSpPr/>
          <p:nvPr/>
        </p:nvGrpSpPr>
        <p:grpSpPr>
          <a:xfrm>
            <a:off x="2998168" y="1340768"/>
            <a:ext cx="1982955" cy="1241554"/>
            <a:chOff x="3491880" y="1772816"/>
            <a:chExt cx="1982955" cy="1241554"/>
          </a:xfrm>
          <a:effectLst>
            <a:outerShdw blurRad="50800" dist="38100" dir="2700000" algn="tl" rotWithShape="0">
              <a:prstClr val="black">
                <a:alpha val="40000"/>
              </a:prstClr>
            </a:outerShdw>
          </a:effectLst>
        </p:grpSpPr>
        <p:pic>
          <p:nvPicPr>
            <p:cNvPr id="21" name="Picture 20" descr="cloud_blue.png"/>
            <p:cNvPicPr>
              <a:picLocks noChangeAspect="1"/>
            </p:cNvPicPr>
            <p:nvPr/>
          </p:nvPicPr>
          <p:blipFill>
            <a:blip r:embed="rId3" cstate="email">
              <a:lum bright="70000" contrast="-70000"/>
              <a:extLst>
                <a:ext uri="{28A0092B-C50C-407E-A947-70E740481C1C}">
                  <a14:useLocalDpi xmlns:a14="http://schemas.microsoft.com/office/drawing/2010/main" xmlns="" val="0"/>
                </a:ext>
              </a:extLst>
            </a:blip>
            <a:stretch>
              <a:fillRect/>
            </a:stretch>
          </p:blipFill>
          <p:spPr>
            <a:xfrm>
              <a:off x="3491880" y="1772816"/>
              <a:ext cx="1982955" cy="1241554"/>
            </a:xfrm>
            <a:prstGeom prst="rect">
              <a:avLst/>
            </a:prstGeom>
          </p:spPr>
        </p:pic>
        <p:pic>
          <p:nvPicPr>
            <p:cNvPr id="7" name="Picture 6" descr="server_BIG.png"/>
            <p:cNvPicPr>
              <a:picLocks noChangeAspect="1"/>
            </p:cNvPicPr>
            <p:nvPr/>
          </p:nvPicPr>
          <p:blipFill>
            <a:blip r:embed="rId4" cstate="email">
              <a:extLst>
                <a:ext uri="{28A0092B-C50C-407E-A947-70E740481C1C}">
                  <a14:useLocalDpi xmlns:a14="http://schemas.microsoft.com/office/drawing/2010/main" xmlns="" val="0"/>
                </a:ext>
              </a:extLst>
            </a:blip>
            <a:stretch>
              <a:fillRect/>
            </a:stretch>
          </p:blipFill>
          <p:spPr>
            <a:xfrm>
              <a:off x="4179686" y="1844824"/>
              <a:ext cx="571984" cy="1106038"/>
            </a:xfrm>
            <a:prstGeom prst="rect">
              <a:avLst/>
            </a:prstGeom>
          </p:spPr>
        </p:pic>
      </p:grpSp>
      <p:grpSp>
        <p:nvGrpSpPr>
          <p:cNvPr id="27" name="Group 26"/>
          <p:cNvGrpSpPr/>
          <p:nvPr/>
        </p:nvGrpSpPr>
        <p:grpSpPr>
          <a:xfrm>
            <a:off x="333872" y="3356992"/>
            <a:ext cx="2027884" cy="1269684"/>
            <a:chOff x="1115616" y="3573016"/>
            <a:chExt cx="2027884" cy="1269684"/>
          </a:xfrm>
          <a:effectLst>
            <a:outerShdw blurRad="50800" dist="38100" dir="2700000" algn="tl" rotWithShape="0">
              <a:prstClr val="black">
                <a:alpha val="40000"/>
              </a:prstClr>
            </a:outerShdw>
          </a:effectLst>
        </p:grpSpPr>
        <p:pic>
          <p:nvPicPr>
            <p:cNvPr id="19" name="Picture 18" descr="cloud_green.png"/>
            <p:cNvPicPr>
              <a:picLocks noChangeAspect="1"/>
            </p:cNvPicPr>
            <p:nvPr/>
          </p:nvPicPr>
          <p:blipFill>
            <a:blip r:embed="rId5" cstate="email">
              <a:duotone>
                <a:schemeClr val="accent1">
                  <a:shade val="45000"/>
                  <a:satMod val="135000"/>
                </a:schemeClr>
                <a:prstClr val="white"/>
              </a:duotone>
              <a:extLst>
                <a:ext uri="{28A0092B-C50C-407E-A947-70E740481C1C}">
                  <a14:useLocalDpi xmlns:a14="http://schemas.microsoft.com/office/drawing/2010/main" xmlns="" val="0"/>
                </a:ext>
              </a:extLst>
            </a:blip>
            <a:stretch>
              <a:fillRect/>
            </a:stretch>
          </p:blipFill>
          <p:spPr>
            <a:xfrm>
              <a:off x="1115616" y="3573016"/>
              <a:ext cx="2027884" cy="1269684"/>
            </a:xfrm>
            <a:prstGeom prst="rect">
              <a:avLst/>
            </a:prstGeom>
          </p:spPr>
        </p:pic>
        <p:pic>
          <p:nvPicPr>
            <p:cNvPr id="22" name="Picture 21" descr="server_BIG.png"/>
            <p:cNvPicPr>
              <a:picLocks noChangeAspect="1"/>
            </p:cNvPicPr>
            <p:nvPr/>
          </p:nvPicPr>
          <p:blipFill>
            <a:blip r:embed="rId4" cstate="email">
              <a:extLst>
                <a:ext uri="{28A0092B-C50C-407E-A947-70E740481C1C}">
                  <a14:useLocalDpi xmlns:a14="http://schemas.microsoft.com/office/drawing/2010/main" xmlns="" val="0"/>
                </a:ext>
              </a:extLst>
            </a:blip>
            <a:stretch>
              <a:fillRect/>
            </a:stretch>
          </p:blipFill>
          <p:spPr>
            <a:xfrm>
              <a:off x="1907704" y="3717032"/>
              <a:ext cx="571984" cy="1106038"/>
            </a:xfrm>
            <a:prstGeom prst="rect">
              <a:avLst/>
            </a:prstGeom>
          </p:spPr>
        </p:pic>
      </p:grpSp>
      <p:grpSp>
        <p:nvGrpSpPr>
          <p:cNvPr id="25" name="Group 24"/>
          <p:cNvGrpSpPr/>
          <p:nvPr/>
        </p:nvGrpSpPr>
        <p:grpSpPr>
          <a:xfrm>
            <a:off x="5518448" y="3861048"/>
            <a:ext cx="2080550" cy="1302659"/>
            <a:chOff x="5652120" y="3645024"/>
            <a:chExt cx="2080550" cy="1302659"/>
          </a:xfrm>
          <a:effectLst>
            <a:outerShdw blurRad="50800" dist="38100" dir="2700000" algn="tl" rotWithShape="0">
              <a:prstClr val="black">
                <a:alpha val="40000"/>
              </a:prstClr>
            </a:outerShdw>
          </a:effectLst>
        </p:grpSpPr>
        <p:pic>
          <p:nvPicPr>
            <p:cNvPr id="23" name="Picture 22" descr="cloud_red.png"/>
            <p:cNvPicPr>
              <a:picLocks noChangeAspect="1"/>
            </p:cNvPicPr>
            <p:nvPr/>
          </p:nvPicPr>
          <p:blipFill>
            <a:blip r:embed="rId6" cstate="email">
              <a:lum bright="49000" contrast="-70000"/>
              <a:extLst>
                <a:ext uri="{28A0092B-C50C-407E-A947-70E740481C1C}">
                  <a14:useLocalDpi xmlns:a14="http://schemas.microsoft.com/office/drawing/2010/main" xmlns="" val="0"/>
                </a:ext>
              </a:extLst>
            </a:blip>
            <a:stretch>
              <a:fillRect/>
            </a:stretch>
          </p:blipFill>
          <p:spPr>
            <a:xfrm>
              <a:off x="5652120" y="3645024"/>
              <a:ext cx="2080550" cy="1302659"/>
            </a:xfrm>
            <a:prstGeom prst="rect">
              <a:avLst/>
            </a:prstGeom>
          </p:spPr>
        </p:pic>
        <p:pic>
          <p:nvPicPr>
            <p:cNvPr id="24" name="Picture 23" descr="server_BIG.png"/>
            <p:cNvPicPr>
              <a:picLocks noChangeAspect="1"/>
            </p:cNvPicPr>
            <p:nvPr/>
          </p:nvPicPr>
          <p:blipFill>
            <a:blip r:embed="rId4" cstate="email">
              <a:extLst>
                <a:ext uri="{28A0092B-C50C-407E-A947-70E740481C1C}">
                  <a14:useLocalDpi xmlns:a14="http://schemas.microsoft.com/office/drawing/2010/main" xmlns="" val="0"/>
                </a:ext>
              </a:extLst>
            </a:blip>
            <a:stretch>
              <a:fillRect/>
            </a:stretch>
          </p:blipFill>
          <p:spPr>
            <a:xfrm>
              <a:off x="6448288" y="3799798"/>
              <a:ext cx="571984" cy="1106038"/>
            </a:xfrm>
            <a:prstGeom prst="rect">
              <a:avLst/>
            </a:prstGeom>
          </p:spPr>
        </p:pic>
      </p:grpSp>
      <p:graphicFrame>
        <p:nvGraphicFramePr>
          <p:cNvPr id="28" name="Table 27"/>
          <p:cNvGraphicFramePr>
            <a:graphicFrameLocks noGrp="1"/>
          </p:cNvGraphicFramePr>
          <p:nvPr/>
        </p:nvGraphicFramePr>
        <p:xfrm>
          <a:off x="3358208" y="2852936"/>
          <a:ext cx="1224136" cy="2376264"/>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224136"/>
              </a:tblGrid>
              <a:tr h="297033">
                <a:tc>
                  <a:txBody>
                    <a:bodyPr/>
                    <a:lstStyle/>
                    <a:p>
                      <a:pPr algn="ctr"/>
                      <a:r>
                        <a:rPr lang="zh-CN" altLang="en-US" sz="1200" dirty="0" smtClean="0">
                          <a:latin typeface="楷体" pitchFamily="49" charset="-122"/>
                          <a:ea typeface="楷体" pitchFamily="49" charset="-122"/>
                        </a:rPr>
                        <a:t>虚拟大表</a:t>
                      </a:r>
                      <a:endParaRPr lang="zh-CN" altLang="en-US" sz="1200" dirty="0">
                        <a:latin typeface="楷体" pitchFamily="49" charset="-122"/>
                        <a:ea typeface="楷体" pitchFamily="49" charset="-122"/>
                      </a:endParaRPr>
                    </a:p>
                  </a:txBody>
                  <a:tcPr>
                    <a:solidFill>
                      <a:schemeClr val="tx2">
                        <a:lumMod val="75000"/>
                      </a:schemeClr>
                    </a:solidFill>
                  </a:tcPr>
                </a:tc>
              </a:tr>
              <a:tr h="297033">
                <a:tc>
                  <a:txBody>
                    <a:bodyPr/>
                    <a:lstStyle/>
                    <a:p>
                      <a:endParaRPr lang="zh-CN" altLang="en-US" sz="100" dirty="0"/>
                    </a:p>
                  </a:txBody>
                  <a:tcPr>
                    <a:solidFill>
                      <a:schemeClr val="accent5">
                        <a:lumMod val="40000"/>
                        <a:lumOff val="60000"/>
                      </a:schemeClr>
                    </a:solidFill>
                  </a:tcPr>
                </a:tc>
              </a:tr>
              <a:tr h="297033">
                <a:tc>
                  <a:txBody>
                    <a:bodyPr/>
                    <a:lstStyle/>
                    <a:p>
                      <a:endParaRPr lang="zh-CN" altLang="en-US" sz="100" dirty="0"/>
                    </a:p>
                  </a:txBody>
                  <a:tcPr>
                    <a:solidFill>
                      <a:schemeClr val="accent5">
                        <a:lumMod val="40000"/>
                        <a:lumOff val="60000"/>
                      </a:schemeClr>
                    </a:solidFill>
                  </a:tcPr>
                </a:tc>
              </a:tr>
              <a:tr h="297033">
                <a:tc>
                  <a:txBody>
                    <a:bodyPr/>
                    <a:lstStyle/>
                    <a:p>
                      <a:endParaRPr lang="zh-CN" altLang="en-US" sz="100" dirty="0"/>
                    </a:p>
                  </a:txBody>
                  <a:tcPr>
                    <a:solidFill>
                      <a:schemeClr val="tx2">
                        <a:lumMod val="40000"/>
                        <a:lumOff val="60000"/>
                      </a:schemeClr>
                    </a:solidFill>
                  </a:tcPr>
                </a:tc>
              </a:tr>
              <a:tr h="297033">
                <a:tc>
                  <a:txBody>
                    <a:bodyPr/>
                    <a:lstStyle/>
                    <a:p>
                      <a:endParaRPr lang="zh-CN" altLang="en-US" sz="100" dirty="0"/>
                    </a:p>
                  </a:txBody>
                  <a:tcPr>
                    <a:solidFill>
                      <a:schemeClr val="tx2">
                        <a:lumMod val="40000"/>
                        <a:lumOff val="60000"/>
                      </a:schemeClr>
                    </a:solidFill>
                  </a:tcPr>
                </a:tc>
              </a:tr>
              <a:tr h="297033">
                <a:tc>
                  <a:txBody>
                    <a:bodyPr/>
                    <a:lstStyle/>
                    <a:p>
                      <a:endParaRPr lang="zh-CN" altLang="en-US" sz="100" dirty="0"/>
                    </a:p>
                  </a:txBody>
                  <a:tcPr>
                    <a:solidFill>
                      <a:schemeClr val="accent6">
                        <a:lumMod val="40000"/>
                        <a:lumOff val="60000"/>
                      </a:schemeClr>
                    </a:solidFill>
                  </a:tcPr>
                </a:tc>
              </a:tr>
              <a:tr h="297033">
                <a:tc>
                  <a:txBody>
                    <a:bodyPr/>
                    <a:lstStyle/>
                    <a:p>
                      <a:endParaRPr lang="zh-CN" altLang="en-US" sz="100" dirty="0"/>
                    </a:p>
                  </a:txBody>
                  <a:tcPr>
                    <a:solidFill>
                      <a:schemeClr val="accent6">
                        <a:lumMod val="40000"/>
                        <a:lumOff val="60000"/>
                      </a:schemeClr>
                    </a:solidFill>
                  </a:tcPr>
                </a:tc>
              </a:tr>
              <a:tr h="297033">
                <a:tc>
                  <a:txBody>
                    <a:bodyPr/>
                    <a:lstStyle/>
                    <a:p>
                      <a:endParaRPr lang="zh-CN" altLang="en-US" sz="100" dirty="0"/>
                    </a:p>
                  </a:txBody>
                  <a:tcPr>
                    <a:solidFill>
                      <a:schemeClr val="accent6">
                        <a:lumMod val="40000"/>
                        <a:lumOff val="60000"/>
                      </a:schemeClr>
                    </a:solidFill>
                  </a:tcPr>
                </a:tc>
              </a:tr>
            </a:tbl>
          </a:graphicData>
        </a:graphic>
      </p:graphicFrame>
      <p:sp>
        <p:nvSpPr>
          <p:cNvPr id="29" name="Left Brace 28"/>
          <p:cNvSpPr/>
          <p:nvPr/>
        </p:nvSpPr>
        <p:spPr>
          <a:xfrm>
            <a:off x="3163700" y="3789040"/>
            <a:ext cx="144016" cy="50405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Right Brace 29"/>
          <p:cNvSpPr/>
          <p:nvPr/>
        </p:nvSpPr>
        <p:spPr>
          <a:xfrm>
            <a:off x="4614618" y="3173242"/>
            <a:ext cx="144016" cy="57606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1" name="Right Brace 30"/>
          <p:cNvSpPr/>
          <p:nvPr/>
        </p:nvSpPr>
        <p:spPr>
          <a:xfrm>
            <a:off x="4622078" y="4346886"/>
            <a:ext cx="144016" cy="88231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Circular Arrow 35"/>
          <p:cNvSpPr/>
          <p:nvPr/>
        </p:nvSpPr>
        <p:spPr>
          <a:xfrm rot="5400000" flipH="1">
            <a:off x="4097756" y="2418839"/>
            <a:ext cx="1214176" cy="1152128"/>
          </a:xfrm>
          <a:prstGeom prst="circularArrow">
            <a:avLst/>
          </a:prstGeom>
          <a:gradFill flip="none" rotWithShape="1">
            <a:gsLst>
              <a:gs pos="0">
                <a:schemeClr val="accent5">
                  <a:lumMod val="60000"/>
                  <a:lumOff val="40000"/>
                </a:schemeClr>
              </a:gs>
              <a:gs pos="100000">
                <a:schemeClr val="bg1">
                  <a:lumMod val="85000"/>
                </a:schemeClr>
              </a:gs>
            </a:gsLst>
            <a:path path="circle">
              <a:fillToRect l="100000" t="100000"/>
            </a:path>
            <a:tileRect r="-100000" b="-10000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Rectangle 46"/>
          <p:cNvSpPr/>
          <p:nvPr/>
        </p:nvSpPr>
        <p:spPr>
          <a:xfrm rot="3130161">
            <a:off x="1368673" y="5347648"/>
            <a:ext cx="800219" cy="276999"/>
          </a:xfrm>
          <a:prstGeom prst="rect">
            <a:avLst/>
          </a:prstGeom>
        </p:spPr>
        <p:txBody>
          <a:bodyPr wrap="none">
            <a:spAutoFit/>
          </a:bodyPr>
          <a:lstStyle/>
          <a:p>
            <a:pPr algn="ctr"/>
            <a:r>
              <a:rPr lang="zh-CN" altLang="en-US" sz="1200" dirty="0" smtClean="0"/>
              <a:t>异步复制</a:t>
            </a:r>
            <a:endParaRPr lang="zh-CN" altLang="en-US" sz="1200" dirty="0"/>
          </a:p>
        </p:txBody>
      </p:sp>
      <p:sp>
        <p:nvSpPr>
          <p:cNvPr id="48" name="TextBox 47"/>
          <p:cNvSpPr txBox="1"/>
          <p:nvPr/>
        </p:nvSpPr>
        <p:spPr>
          <a:xfrm>
            <a:off x="4211960" y="2060848"/>
            <a:ext cx="748923" cy="261610"/>
          </a:xfrm>
          <a:prstGeom prst="rect">
            <a:avLst/>
          </a:prstGeom>
          <a:noFill/>
        </p:spPr>
        <p:txBody>
          <a:bodyPr wrap="none" rtlCol="0">
            <a:spAutoFit/>
          </a:bodyPr>
          <a:lstStyle/>
          <a:p>
            <a:r>
              <a:rPr lang="zh-CN" altLang="en-US" sz="1100" dirty="0" smtClean="0">
                <a:latin typeface="微软雅黑" pitchFamily="34" charset="-122"/>
                <a:ea typeface="微软雅黑" pitchFamily="34" charset="-122"/>
              </a:rPr>
              <a:t>分中心 </a:t>
            </a:r>
            <a:r>
              <a:rPr lang="en-US" altLang="zh-CN" sz="1100" dirty="0" smtClean="0">
                <a:latin typeface="微软雅黑" pitchFamily="34" charset="-122"/>
                <a:ea typeface="微软雅黑" pitchFamily="34" charset="-122"/>
              </a:rPr>
              <a:t>A</a:t>
            </a:r>
            <a:endParaRPr lang="zh-CN" altLang="en-US" sz="1100" dirty="0" smtClean="0">
              <a:latin typeface="微软雅黑" pitchFamily="34" charset="-122"/>
              <a:ea typeface="微软雅黑" pitchFamily="34" charset="-122"/>
            </a:endParaRPr>
          </a:p>
        </p:txBody>
      </p:sp>
      <p:sp>
        <p:nvSpPr>
          <p:cNvPr id="49" name="TextBox 48"/>
          <p:cNvSpPr txBox="1"/>
          <p:nvPr/>
        </p:nvSpPr>
        <p:spPr>
          <a:xfrm>
            <a:off x="6876256" y="4653136"/>
            <a:ext cx="737702" cy="261610"/>
          </a:xfrm>
          <a:prstGeom prst="rect">
            <a:avLst/>
          </a:prstGeom>
          <a:noFill/>
        </p:spPr>
        <p:txBody>
          <a:bodyPr wrap="none" rtlCol="0">
            <a:spAutoFit/>
          </a:bodyPr>
          <a:lstStyle/>
          <a:p>
            <a:r>
              <a:rPr lang="zh-CN" altLang="en-US" sz="1100" dirty="0" smtClean="0">
                <a:latin typeface="微软雅黑" pitchFamily="34" charset="-122"/>
                <a:ea typeface="微软雅黑" pitchFamily="34" charset="-122"/>
              </a:rPr>
              <a:t>分中心 </a:t>
            </a:r>
            <a:r>
              <a:rPr lang="en-US" altLang="zh-CN" sz="1100" dirty="0" smtClean="0">
                <a:latin typeface="微软雅黑" pitchFamily="34" charset="-122"/>
                <a:ea typeface="微软雅黑" pitchFamily="34" charset="-122"/>
              </a:rPr>
              <a:t>B</a:t>
            </a:r>
            <a:endParaRPr lang="zh-CN" altLang="en-US" sz="1100" dirty="0" smtClean="0">
              <a:latin typeface="微软雅黑" pitchFamily="34" charset="-122"/>
              <a:ea typeface="微软雅黑" pitchFamily="34" charset="-122"/>
            </a:endParaRPr>
          </a:p>
        </p:txBody>
      </p:sp>
      <p:sp>
        <p:nvSpPr>
          <p:cNvPr id="50" name="TextBox 49"/>
          <p:cNvSpPr txBox="1"/>
          <p:nvPr/>
        </p:nvSpPr>
        <p:spPr>
          <a:xfrm>
            <a:off x="395536" y="4149080"/>
            <a:ext cx="744114" cy="261610"/>
          </a:xfrm>
          <a:prstGeom prst="rect">
            <a:avLst/>
          </a:prstGeom>
          <a:noFill/>
        </p:spPr>
        <p:txBody>
          <a:bodyPr wrap="none" rtlCol="0">
            <a:spAutoFit/>
          </a:bodyPr>
          <a:lstStyle/>
          <a:p>
            <a:r>
              <a:rPr lang="zh-CN" altLang="en-US" sz="1100" dirty="0" smtClean="0">
                <a:latin typeface="微软雅黑" pitchFamily="34" charset="-122"/>
                <a:ea typeface="微软雅黑" pitchFamily="34" charset="-122"/>
              </a:rPr>
              <a:t>分中心 </a:t>
            </a:r>
            <a:r>
              <a:rPr lang="en-US" altLang="zh-CN" sz="1100" dirty="0" smtClean="0">
                <a:latin typeface="微软雅黑" pitchFamily="34" charset="-122"/>
                <a:ea typeface="微软雅黑" pitchFamily="34" charset="-122"/>
              </a:rPr>
              <a:t>C</a:t>
            </a:r>
            <a:endParaRPr lang="zh-CN" altLang="en-US" sz="1100" dirty="0" smtClean="0">
              <a:latin typeface="微软雅黑" pitchFamily="34" charset="-122"/>
              <a:ea typeface="微软雅黑" pitchFamily="34" charset="-122"/>
            </a:endParaRPr>
          </a:p>
        </p:txBody>
      </p:sp>
    </p:spTree>
    <p:extLst>
      <p:ext uri="{BB962C8B-B14F-4D97-AF65-F5344CB8AC3E}">
        <p14:creationId xmlns:p14="http://schemas.microsoft.com/office/powerpoint/2010/main" xmlns="" val="1599075813"/>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Hive</a:t>
            </a:r>
            <a:r>
              <a:rPr lang="zh-CN" altLang="en-US" dirty="0" smtClean="0"/>
              <a:t>数据仓库</a:t>
            </a:r>
            <a:endParaRPr lang="zh-CN" altLang="en-US" dirty="0"/>
          </a:p>
        </p:txBody>
      </p:sp>
      <p:sp>
        <p:nvSpPr>
          <p:cNvPr id="3" name="Content Placeholder 2"/>
          <p:cNvSpPr>
            <a:spLocks noGrp="1"/>
          </p:cNvSpPr>
          <p:nvPr>
            <p:ph idx="1"/>
          </p:nvPr>
        </p:nvSpPr>
        <p:spPr>
          <a:xfrm>
            <a:off x="381000" y="1317625"/>
            <a:ext cx="8436076" cy="4854575"/>
          </a:xfrm>
        </p:spPr>
        <p:txBody>
          <a:bodyPr>
            <a:noAutofit/>
          </a:bodyPr>
          <a:lstStyle/>
          <a:p>
            <a:r>
              <a:rPr lang="en-US" altLang="zh-CN" sz="2000" dirty="0" smtClean="0">
                <a:latin typeface="楷体" pitchFamily="49" charset="-122"/>
                <a:ea typeface="楷体" pitchFamily="49" charset="-122"/>
              </a:rPr>
              <a:t>Hive</a:t>
            </a:r>
            <a:r>
              <a:rPr lang="zh-CN" altLang="en-US" sz="2000" dirty="0" smtClean="0">
                <a:latin typeface="楷体" pitchFamily="49" charset="-122"/>
                <a:ea typeface="楷体" pitchFamily="49" charset="-122"/>
              </a:rPr>
              <a:t>是一个建立在</a:t>
            </a:r>
            <a:r>
              <a:rPr lang="en-US" altLang="zh-CN" sz="2000" dirty="0" err="1" smtClean="0">
                <a:latin typeface="楷体" pitchFamily="49" charset="-122"/>
                <a:ea typeface="楷体" pitchFamily="49" charset="-122"/>
              </a:rPr>
              <a:t>hadoop</a:t>
            </a:r>
            <a:r>
              <a:rPr lang="en-US" altLang="zh-CN" sz="2000" dirty="0" smtClean="0">
                <a:latin typeface="楷体" pitchFamily="49" charset="-122"/>
                <a:ea typeface="楷体" pitchFamily="49" charset="-122"/>
              </a:rPr>
              <a:t>/</a:t>
            </a:r>
            <a:r>
              <a:rPr lang="en-US" altLang="zh-CN" sz="2000" dirty="0" err="1" smtClean="0">
                <a:latin typeface="楷体" pitchFamily="49" charset="-122"/>
                <a:ea typeface="楷体" pitchFamily="49" charset="-122"/>
              </a:rPr>
              <a:t>hbase</a:t>
            </a:r>
            <a:r>
              <a:rPr lang="zh-CN" altLang="en-US" sz="2000" dirty="0" smtClean="0">
                <a:latin typeface="楷体" pitchFamily="49" charset="-122"/>
                <a:ea typeface="楷体" pitchFamily="49" charset="-122"/>
              </a:rPr>
              <a:t>之上的数据仓库，用于分析结构化海量数据</a:t>
            </a:r>
            <a:endParaRPr lang="en-US" altLang="zh-CN" sz="2000" dirty="0" smtClean="0">
              <a:latin typeface="楷体" pitchFamily="49" charset="-122"/>
              <a:ea typeface="楷体" pitchFamily="49" charset="-122"/>
            </a:endParaRPr>
          </a:p>
          <a:p>
            <a:pPr lvl="1"/>
            <a:r>
              <a:rPr lang="zh-CN" altLang="en-US" sz="1800" dirty="0" smtClean="0">
                <a:latin typeface="楷体" pitchFamily="49" charset="-122"/>
                <a:ea typeface="楷体" pitchFamily="49" charset="-122"/>
              </a:rPr>
              <a:t>采用</a:t>
            </a:r>
            <a:r>
              <a:rPr lang="en-US" altLang="zh-CN" sz="1800" dirty="0" smtClean="0">
                <a:latin typeface="楷体" pitchFamily="49" charset="-122"/>
                <a:ea typeface="楷体" pitchFamily="49" charset="-122"/>
              </a:rPr>
              <a:t>HDFS</a:t>
            </a:r>
            <a:r>
              <a:rPr lang="zh-CN" altLang="en-US" sz="1800" dirty="0" smtClean="0">
                <a:latin typeface="楷体" pitchFamily="49" charset="-122"/>
                <a:ea typeface="楷体" pitchFamily="49" charset="-122"/>
              </a:rPr>
              <a:t>或</a:t>
            </a:r>
            <a:r>
              <a:rPr lang="en-US" altLang="zh-CN" sz="1800" dirty="0" smtClean="0">
                <a:latin typeface="楷体" pitchFamily="49" charset="-122"/>
                <a:ea typeface="楷体" pitchFamily="49" charset="-122"/>
              </a:rPr>
              <a:t>HBase</a:t>
            </a:r>
            <a:r>
              <a:rPr lang="zh-CN" altLang="en-US" sz="1800" dirty="0" smtClean="0">
                <a:latin typeface="楷体" pitchFamily="49" charset="-122"/>
                <a:ea typeface="楷体" pitchFamily="49" charset="-122"/>
              </a:rPr>
              <a:t>进行数据存储</a:t>
            </a:r>
            <a:endParaRPr lang="en-US" altLang="zh-CN" sz="1800" dirty="0" smtClean="0">
              <a:latin typeface="楷体" pitchFamily="49" charset="-122"/>
              <a:ea typeface="楷体" pitchFamily="49" charset="-122"/>
            </a:endParaRPr>
          </a:p>
          <a:p>
            <a:pPr lvl="1"/>
            <a:r>
              <a:rPr lang="zh-CN" altLang="en-US" sz="1800" dirty="0" smtClean="0">
                <a:latin typeface="楷体" pitchFamily="49" charset="-122"/>
                <a:ea typeface="楷体" pitchFamily="49" charset="-122"/>
              </a:rPr>
              <a:t>采用</a:t>
            </a:r>
            <a:r>
              <a:rPr lang="en-US" altLang="zh-CN" sz="1800" dirty="0" smtClean="0">
                <a:latin typeface="楷体" pitchFamily="49" charset="-122"/>
                <a:ea typeface="楷体" pitchFamily="49" charset="-122"/>
              </a:rPr>
              <a:t>Map/Reduce</a:t>
            </a:r>
            <a:r>
              <a:rPr lang="zh-CN" altLang="en-US" sz="1800" dirty="0" smtClean="0">
                <a:latin typeface="楷体" pitchFamily="49" charset="-122"/>
                <a:ea typeface="楷体" pitchFamily="49" charset="-122"/>
              </a:rPr>
              <a:t>进行数据操作</a:t>
            </a:r>
            <a:endParaRPr lang="en-US" altLang="zh-CN" sz="1800" dirty="0" smtClean="0">
              <a:latin typeface="楷体" pitchFamily="49" charset="-122"/>
              <a:ea typeface="楷体" pitchFamily="49" charset="-122"/>
            </a:endParaRPr>
          </a:p>
          <a:p>
            <a:pPr eaLnBrk="1" hangingPunct="1"/>
            <a:r>
              <a:rPr lang="zh-CN" altLang="en-US" sz="2000" dirty="0" smtClean="0">
                <a:latin typeface="楷体" pitchFamily="49" charset="-122"/>
                <a:ea typeface="楷体" pitchFamily="49" charset="-122"/>
              </a:rPr>
              <a:t>基本特点</a:t>
            </a:r>
            <a:r>
              <a:rPr lang="en-US" altLang="zh-CN" sz="2000" dirty="0" smtClean="0">
                <a:latin typeface="楷体" pitchFamily="49" charset="-122"/>
                <a:ea typeface="楷体" pitchFamily="49" charset="-122"/>
              </a:rPr>
              <a:t>:</a:t>
            </a:r>
          </a:p>
          <a:p>
            <a:pPr lvl="1">
              <a:buClr>
                <a:srgbClr val="000000"/>
              </a:buClr>
            </a:pPr>
            <a:r>
              <a:rPr lang="zh-CN" altLang="en-US" sz="1800" dirty="0" smtClean="0">
                <a:latin typeface="楷体" pitchFamily="49" charset="-122"/>
                <a:ea typeface="楷体" pitchFamily="49" charset="-122"/>
              </a:rPr>
              <a:t>提供类似于</a:t>
            </a:r>
            <a:r>
              <a:rPr lang="en-US" altLang="zh-CN" sz="1800" dirty="0" smtClean="0">
                <a:latin typeface="楷体" pitchFamily="49" charset="-122"/>
                <a:ea typeface="楷体" pitchFamily="49" charset="-122"/>
              </a:rPr>
              <a:t>SQL</a:t>
            </a:r>
            <a:r>
              <a:rPr lang="zh-CN" altLang="en-US" sz="1800" dirty="0" smtClean="0">
                <a:latin typeface="楷体" pitchFamily="49" charset="-122"/>
                <a:ea typeface="楷体" pitchFamily="49" charset="-122"/>
              </a:rPr>
              <a:t>的查询语言</a:t>
            </a:r>
            <a:endParaRPr lang="en-US" altLang="zh-CN" sz="1800" dirty="0" smtClean="0">
              <a:latin typeface="楷体" pitchFamily="49" charset="-122"/>
              <a:ea typeface="楷体" pitchFamily="49" charset="-122"/>
            </a:endParaRPr>
          </a:p>
          <a:p>
            <a:pPr lvl="1">
              <a:buClr>
                <a:srgbClr val="000000"/>
              </a:buClr>
            </a:pPr>
            <a:r>
              <a:rPr lang="zh-CN" altLang="en-US" sz="1800" dirty="0" smtClean="0">
                <a:latin typeface="楷体" pitchFamily="49" charset="-122"/>
                <a:ea typeface="楷体" pitchFamily="49" charset="-122"/>
              </a:rPr>
              <a:t>高扩展性</a:t>
            </a:r>
            <a:r>
              <a:rPr lang="en-US" altLang="zh-CN" sz="1800" dirty="0" smtClean="0">
                <a:latin typeface="楷体" pitchFamily="49" charset="-122"/>
                <a:ea typeface="楷体" pitchFamily="49" charset="-122"/>
              </a:rPr>
              <a:t>(scale-out)</a:t>
            </a:r>
            <a:r>
              <a:rPr lang="zh-CN" altLang="en-US" sz="1800" dirty="0" smtClean="0">
                <a:latin typeface="楷体" pitchFamily="49" charset="-122"/>
                <a:ea typeface="楷体" pitchFamily="49" charset="-122"/>
              </a:rPr>
              <a:t>，动态扩容无须停机</a:t>
            </a:r>
            <a:endParaRPr lang="en-US" altLang="zh-CN" sz="1800" dirty="0" smtClean="0">
              <a:latin typeface="楷体" pitchFamily="49" charset="-122"/>
              <a:ea typeface="楷体" pitchFamily="49" charset="-122"/>
            </a:endParaRPr>
          </a:p>
          <a:p>
            <a:pPr lvl="1">
              <a:buClr>
                <a:srgbClr val="000000"/>
              </a:buClr>
            </a:pPr>
            <a:r>
              <a:rPr lang="zh-CN" altLang="en-US" sz="1800" dirty="0" smtClean="0">
                <a:latin typeface="楷体" pitchFamily="49" charset="-122"/>
                <a:ea typeface="楷体" pitchFamily="49" charset="-122"/>
              </a:rPr>
              <a:t>针对海量数据的高性能查询和分析系统</a:t>
            </a:r>
            <a:endParaRPr lang="en-US" altLang="zh-CN" sz="1800" dirty="0" smtClean="0">
              <a:latin typeface="楷体" pitchFamily="49" charset="-122"/>
              <a:ea typeface="楷体" pitchFamily="49" charset="-122"/>
            </a:endParaRPr>
          </a:p>
          <a:p>
            <a:pPr lvl="1">
              <a:buClr>
                <a:srgbClr val="000000"/>
              </a:buClr>
            </a:pPr>
            <a:r>
              <a:rPr lang="zh-CN" altLang="en-US" sz="1800" dirty="0" smtClean="0">
                <a:latin typeface="楷体" pitchFamily="49" charset="-122"/>
                <a:ea typeface="楷体" pitchFamily="49" charset="-122"/>
              </a:rPr>
              <a:t>提供灵活的扩展性</a:t>
            </a:r>
            <a:endParaRPr lang="en-US" altLang="zh-CN" sz="1800" dirty="0" smtClean="0">
              <a:latin typeface="楷体" pitchFamily="49" charset="-122"/>
              <a:ea typeface="楷体" pitchFamily="49" charset="-122"/>
            </a:endParaRPr>
          </a:p>
          <a:p>
            <a:pPr lvl="2">
              <a:buClr>
                <a:srgbClr val="000000"/>
              </a:buClr>
            </a:pPr>
            <a:r>
              <a:rPr lang="zh-CN" altLang="en-US" sz="1400" dirty="0" smtClean="0">
                <a:latin typeface="楷体" pitchFamily="49" charset="-122"/>
                <a:ea typeface="楷体" pitchFamily="49" charset="-122"/>
              </a:rPr>
              <a:t>复杂数据类型，扩展函数和脚本等</a:t>
            </a:r>
            <a:endParaRPr lang="en-US" altLang="zh-CN" sz="1400" dirty="0" smtClean="0">
              <a:latin typeface="楷体" pitchFamily="49" charset="-122"/>
              <a:ea typeface="楷体" pitchFamily="49" charset="-122"/>
            </a:endParaRPr>
          </a:p>
          <a:p>
            <a:pPr lvl="1">
              <a:buClr>
                <a:srgbClr val="000000"/>
              </a:buClr>
            </a:pPr>
            <a:r>
              <a:rPr lang="zh-CN" altLang="en-US" sz="1800" dirty="0" smtClean="0">
                <a:latin typeface="楷体" pitchFamily="49" charset="-122"/>
                <a:ea typeface="楷体" pitchFamily="49" charset="-122"/>
              </a:rPr>
              <a:t>优化的</a:t>
            </a:r>
            <a:r>
              <a:rPr lang="en-US" altLang="zh-CN" sz="1800" dirty="0" smtClean="0">
                <a:latin typeface="楷体" pitchFamily="49" charset="-122"/>
                <a:ea typeface="楷体" pitchFamily="49" charset="-122"/>
              </a:rPr>
              <a:t>Hive</a:t>
            </a:r>
            <a:r>
              <a:rPr lang="zh-CN" altLang="en-US" sz="1800" dirty="0" smtClean="0">
                <a:latin typeface="楷体" pitchFamily="49" charset="-122"/>
                <a:ea typeface="楷体" pitchFamily="49" charset="-122"/>
              </a:rPr>
              <a:t>和</a:t>
            </a:r>
            <a:r>
              <a:rPr lang="en-US" altLang="zh-CN" sz="1800" dirty="0" smtClean="0">
                <a:latin typeface="楷体" pitchFamily="49" charset="-122"/>
                <a:ea typeface="楷体" pitchFamily="49" charset="-122"/>
              </a:rPr>
              <a:t>HBase</a:t>
            </a:r>
            <a:r>
              <a:rPr lang="zh-CN" altLang="en-US" sz="1800" dirty="0" smtClean="0">
                <a:latin typeface="楷体" pitchFamily="49" charset="-122"/>
                <a:ea typeface="楷体" pitchFamily="49" charset="-122"/>
              </a:rPr>
              <a:t>整合，性能更好</a:t>
            </a:r>
            <a:r>
              <a:rPr lang="en-US" altLang="zh-CN" sz="1800" dirty="0" smtClean="0">
                <a:latin typeface="楷体" pitchFamily="49" charset="-122"/>
                <a:ea typeface="楷体" pitchFamily="49" charset="-122"/>
              </a:rPr>
              <a:t>(</a:t>
            </a:r>
            <a:r>
              <a:rPr lang="zh-CN" altLang="en-US" sz="1800" dirty="0" smtClean="0">
                <a:latin typeface="楷体" pitchFamily="49" charset="-122"/>
                <a:ea typeface="楷体" pitchFamily="49" charset="-122"/>
              </a:rPr>
              <a:t>只在</a:t>
            </a:r>
            <a:r>
              <a:rPr lang="en-US" altLang="zh-CN" sz="1800" dirty="0" err="1" smtClean="0">
                <a:latin typeface="楷体" pitchFamily="49" charset="-122"/>
                <a:ea typeface="楷体" pitchFamily="49" charset="-122"/>
              </a:rPr>
              <a:t>intel</a:t>
            </a:r>
            <a:r>
              <a:rPr lang="zh-CN" altLang="en-US" sz="1800" dirty="0" smtClean="0">
                <a:latin typeface="楷体" pitchFamily="49" charset="-122"/>
                <a:ea typeface="楷体" pitchFamily="49" charset="-122"/>
              </a:rPr>
              <a:t>版本中</a:t>
            </a:r>
            <a:r>
              <a:rPr lang="en-US" altLang="zh-CN" sz="1800" dirty="0" smtClean="0">
                <a:latin typeface="楷体" pitchFamily="49" charset="-122"/>
                <a:ea typeface="楷体" pitchFamily="49" charset="-122"/>
              </a:rPr>
              <a:t>)</a:t>
            </a:r>
          </a:p>
          <a:p>
            <a:pPr lvl="2" eaLnBrk="1" hangingPunct="1">
              <a:buClr>
                <a:srgbClr val="000000"/>
              </a:buClr>
              <a:buNone/>
            </a:pPr>
            <a:endParaRPr lang="en-US" altLang="zh-CN" dirty="0" smtClean="0">
              <a:latin typeface="楷体" pitchFamily="49" charset="-122"/>
              <a:ea typeface="楷体" pitchFamily="49" charset="-122"/>
            </a:endParaRPr>
          </a:p>
          <a:p>
            <a:endParaRPr lang="zh-CN" altLang="en-US" sz="2000" dirty="0">
              <a:latin typeface="楷体" pitchFamily="49" charset="-122"/>
              <a:ea typeface="楷体" pitchFamily="49" charset="-122"/>
            </a:endParaRPr>
          </a:p>
        </p:txBody>
      </p:sp>
      <p:grpSp>
        <p:nvGrpSpPr>
          <p:cNvPr id="6" name="Group 26"/>
          <p:cNvGrpSpPr/>
          <p:nvPr/>
        </p:nvGrpSpPr>
        <p:grpSpPr>
          <a:xfrm>
            <a:off x="6012160" y="2276872"/>
            <a:ext cx="2962275" cy="1471761"/>
            <a:chOff x="6086475" y="2252514"/>
            <a:chExt cx="2962275" cy="1471761"/>
          </a:xfrm>
          <a:gradFill flip="none" rotWithShape="1">
            <a:gsLst>
              <a:gs pos="0">
                <a:schemeClr val="accent1">
                  <a:tint val="66000"/>
                  <a:satMod val="160000"/>
                  <a:alpha val="44000"/>
                </a:schemeClr>
              </a:gs>
              <a:gs pos="50000">
                <a:schemeClr val="accent1">
                  <a:tint val="44500"/>
                  <a:satMod val="160000"/>
                  <a:alpha val="44000"/>
                </a:schemeClr>
              </a:gs>
              <a:gs pos="100000">
                <a:schemeClr val="accent1">
                  <a:tint val="23500"/>
                  <a:satMod val="160000"/>
                  <a:alpha val="44000"/>
                </a:schemeClr>
              </a:gs>
            </a:gsLst>
            <a:lin ang="5400000" scaled="1"/>
            <a:tileRect/>
          </a:gradFill>
        </p:grpSpPr>
        <p:sp>
          <p:nvSpPr>
            <p:cNvPr id="7" name="Rounded Rectangle 6"/>
            <p:cNvSpPr/>
            <p:nvPr/>
          </p:nvSpPr>
          <p:spPr bwMode="auto">
            <a:xfrm>
              <a:off x="6086475" y="2252514"/>
              <a:ext cx="2962275" cy="1471761"/>
            </a:xfrm>
            <a:prstGeom prst="roundRect">
              <a:avLst>
                <a:gd name="adj" fmla="val 10329"/>
              </a:avLst>
            </a:prstGeom>
            <a:grp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smtClean="0">
                <a:ln>
                  <a:noFill/>
                </a:ln>
                <a:solidFill>
                  <a:schemeClr val="tx1"/>
                </a:solidFill>
                <a:effectLst/>
                <a:latin typeface="Verdana" pitchFamily="34" charset="0"/>
              </a:endParaRPr>
            </a:p>
          </p:txBody>
        </p:sp>
        <p:sp>
          <p:nvSpPr>
            <p:cNvPr id="8" name="Rounded Rectangle 7"/>
            <p:cNvSpPr/>
            <p:nvPr/>
          </p:nvSpPr>
          <p:spPr bwMode="auto">
            <a:xfrm>
              <a:off x="6219825" y="2971799"/>
              <a:ext cx="990600" cy="257175"/>
            </a:xfrm>
            <a:prstGeom prst="roundRect">
              <a:avLst/>
            </a:prstGeom>
            <a:grpFill/>
            <a:ln w="12700">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CN" sz="800" dirty="0" smtClean="0">
                  <a:solidFill>
                    <a:schemeClr val="tx1"/>
                  </a:solidFill>
                  <a:latin typeface="Verdana" pitchFamily="34" charset="0"/>
                </a:rPr>
                <a:t>Command</a:t>
              </a:r>
            </a:p>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800" b="0" i="0" u="none" strike="noStrike" cap="none" normalizeH="0" baseline="0" dirty="0" smtClean="0">
                  <a:ln>
                    <a:noFill/>
                  </a:ln>
                  <a:solidFill>
                    <a:schemeClr val="tx1"/>
                  </a:solidFill>
                  <a:effectLst/>
                  <a:latin typeface="Verdana" pitchFamily="34" charset="0"/>
                </a:rPr>
                <a:t>Line</a:t>
              </a:r>
              <a:endParaRPr kumimoji="0" lang="zh-CN" altLang="en-US" sz="800" b="0" i="0" u="none" strike="noStrike" cap="none" normalizeH="0" baseline="0" dirty="0" smtClean="0">
                <a:ln>
                  <a:noFill/>
                </a:ln>
                <a:solidFill>
                  <a:schemeClr val="tx1"/>
                </a:solidFill>
                <a:effectLst/>
                <a:latin typeface="Verdana" pitchFamily="34" charset="0"/>
              </a:endParaRPr>
            </a:p>
          </p:txBody>
        </p:sp>
        <p:sp>
          <p:nvSpPr>
            <p:cNvPr id="9" name="Rounded Rectangle 8"/>
            <p:cNvSpPr/>
            <p:nvPr/>
          </p:nvSpPr>
          <p:spPr bwMode="auto">
            <a:xfrm>
              <a:off x="6219826" y="3248025"/>
              <a:ext cx="2019300" cy="361950"/>
            </a:xfrm>
            <a:prstGeom prst="roundRect">
              <a:avLst/>
            </a:prstGeom>
            <a:grpFill/>
            <a:ln w="12700">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CN" sz="800" b="1" dirty="0" smtClean="0">
                  <a:solidFill>
                    <a:schemeClr val="tx1"/>
                  </a:solidFill>
                  <a:latin typeface="Verdana" pitchFamily="34" charset="0"/>
                </a:rPr>
                <a:t>Driver</a:t>
              </a:r>
            </a:p>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800" b="0" i="0" u="none" strike="noStrike" cap="none" normalizeH="0" baseline="0" dirty="0" smtClean="0">
                  <a:ln>
                    <a:noFill/>
                  </a:ln>
                  <a:solidFill>
                    <a:schemeClr val="tx1"/>
                  </a:solidFill>
                  <a:effectLst/>
                  <a:latin typeface="Verdana" pitchFamily="34" charset="0"/>
                </a:rPr>
                <a:t>(Compiler, Optimizer, Executor)</a:t>
              </a:r>
              <a:endParaRPr kumimoji="0" lang="zh-CN" altLang="en-US" sz="800" b="0" i="0" u="none" strike="noStrike" cap="none" normalizeH="0" baseline="0" dirty="0" smtClean="0">
                <a:ln>
                  <a:noFill/>
                </a:ln>
                <a:solidFill>
                  <a:schemeClr val="tx1"/>
                </a:solidFill>
                <a:effectLst/>
                <a:latin typeface="Verdana" pitchFamily="34" charset="0"/>
              </a:endParaRPr>
            </a:p>
          </p:txBody>
        </p:sp>
        <p:sp>
          <p:nvSpPr>
            <p:cNvPr id="10" name="Rounded Rectangle 9"/>
            <p:cNvSpPr/>
            <p:nvPr/>
          </p:nvSpPr>
          <p:spPr bwMode="auto">
            <a:xfrm>
              <a:off x="7248525" y="2971799"/>
              <a:ext cx="990600" cy="257175"/>
            </a:xfrm>
            <a:prstGeom prst="roundRect">
              <a:avLst/>
            </a:prstGeom>
            <a:grpFill/>
            <a:ln w="12700">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CN" sz="800" dirty="0" smtClean="0">
                  <a:solidFill>
                    <a:schemeClr val="tx1"/>
                  </a:solidFill>
                  <a:latin typeface="Verdana" pitchFamily="34" charset="0"/>
                </a:rPr>
                <a:t>Thrift Server</a:t>
              </a:r>
              <a:endParaRPr kumimoji="0" lang="zh-CN" altLang="en-US" sz="800" b="0" i="0" u="none" strike="noStrike" cap="none" normalizeH="0" baseline="0" dirty="0" smtClean="0">
                <a:ln>
                  <a:noFill/>
                </a:ln>
                <a:solidFill>
                  <a:schemeClr val="tx1"/>
                </a:solidFill>
                <a:effectLst/>
                <a:latin typeface="Verdana" pitchFamily="34" charset="0"/>
              </a:endParaRPr>
            </a:p>
          </p:txBody>
        </p:sp>
        <p:sp>
          <p:nvSpPr>
            <p:cNvPr id="11" name="Rounded Rectangle 10"/>
            <p:cNvSpPr/>
            <p:nvPr/>
          </p:nvSpPr>
          <p:spPr bwMode="auto">
            <a:xfrm>
              <a:off x="7248525" y="2686049"/>
              <a:ext cx="990600" cy="257175"/>
            </a:xfrm>
            <a:prstGeom prst="roundRect">
              <a:avLst/>
            </a:prstGeom>
            <a:grpFill/>
            <a:ln w="12700">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CN" sz="800" dirty="0" smtClean="0">
                  <a:solidFill>
                    <a:schemeClr val="tx1"/>
                  </a:solidFill>
                  <a:latin typeface="Verdana" pitchFamily="34" charset="0"/>
                </a:rPr>
                <a:t>JDBC/ODBC</a:t>
              </a:r>
              <a:endParaRPr kumimoji="0" lang="zh-CN" altLang="en-US" sz="800" b="0" i="0" u="none" strike="noStrike" cap="none" normalizeH="0" baseline="0" dirty="0" smtClean="0">
                <a:ln>
                  <a:noFill/>
                </a:ln>
                <a:solidFill>
                  <a:schemeClr val="tx1"/>
                </a:solidFill>
                <a:effectLst/>
                <a:latin typeface="Verdana" pitchFamily="34" charset="0"/>
              </a:endParaRPr>
            </a:p>
          </p:txBody>
        </p:sp>
        <p:sp>
          <p:nvSpPr>
            <p:cNvPr id="14" name="Rounded Rectangle 13"/>
            <p:cNvSpPr/>
            <p:nvPr/>
          </p:nvSpPr>
          <p:spPr bwMode="auto">
            <a:xfrm>
              <a:off x="8286750" y="2962275"/>
              <a:ext cx="657225" cy="647700"/>
            </a:xfrm>
            <a:prstGeom prst="roundRect">
              <a:avLst>
                <a:gd name="adj" fmla="val 9314"/>
              </a:avLst>
            </a:prstGeom>
            <a:grpFill/>
            <a:ln w="12700">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CN" sz="800" dirty="0" err="1" smtClean="0">
                  <a:solidFill>
                    <a:schemeClr val="tx1"/>
                  </a:solidFill>
                  <a:latin typeface="Verdana" pitchFamily="34" charset="0"/>
                </a:rPr>
                <a:t>Metastore</a:t>
              </a:r>
              <a:endParaRPr kumimoji="0" lang="zh-CN" altLang="en-US" sz="800" b="0" i="0" u="none" strike="noStrike" cap="none" normalizeH="0" baseline="0" dirty="0" smtClean="0">
                <a:ln>
                  <a:noFill/>
                </a:ln>
                <a:solidFill>
                  <a:schemeClr val="tx1"/>
                </a:solidFill>
                <a:effectLst/>
                <a:latin typeface="Verdana" pitchFamily="34" charset="0"/>
              </a:endParaRPr>
            </a:p>
          </p:txBody>
        </p:sp>
        <p:sp>
          <p:nvSpPr>
            <p:cNvPr id="15" name="TextBox 14"/>
            <p:cNvSpPr txBox="1"/>
            <p:nvPr/>
          </p:nvSpPr>
          <p:spPr>
            <a:xfrm>
              <a:off x="7238603" y="2324522"/>
              <a:ext cx="942975" cy="338554"/>
            </a:xfrm>
            <a:prstGeom prst="rect">
              <a:avLst/>
            </a:prstGeom>
            <a:noFill/>
            <a:ln>
              <a:noFill/>
            </a:ln>
          </p:spPr>
          <p:txBody>
            <a:bodyPr wrap="square" rtlCol="0">
              <a:spAutoFit/>
            </a:bodyPr>
            <a:lstStyle/>
            <a:p>
              <a:r>
                <a:rPr lang="en-US" altLang="zh-CN" sz="1600" dirty="0" smtClean="0"/>
                <a:t>HIVE</a:t>
              </a:r>
              <a:endParaRPr lang="zh-CN" altLang="en-US" sz="1600" dirty="0"/>
            </a:p>
          </p:txBody>
        </p:sp>
      </p:grpSp>
      <p:sp>
        <p:nvSpPr>
          <p:cNvPr id="24" name="Rounded Rectangle 23"/>
          <p:cNvSpPr/>
          <p:nvPr/>
        </p:nvSpPr>
        <p:spPr bwMode="auto">
          <a:xfrm>
            <a:off x="6040735" y="4596358"/>
            <a:ext cx="1409700" cy="704850"/>
          </a:xfrm>
          <a:prstGeom prst="roundRect">
            <a:avLst>
              <a:gd name="adj" fmla="val 10329"/>
            </a:avLst>
          </a:prstGeom>
          <a:gradFill flip="none" rotWithShape="1">
            <a:gsLst>
              <a:gs pos="0">
                <a:schemeClr val="accent1">
                  <a:tint val="66000"/>
                  <a:satMod val="160000"/>
                  <a:alpha val="44000"/>
                </a:schemeClr>
              </a:gs>
              <a:gs pos="50000">
                <a:schemeClr val="accent1">
                  <a:tint val="44500"/>
                  <a:satMod val="160000"/>
                  <a:alpha val="44000"/>
                </a:schemeClr>
              </a:gs>
              <a:gs pos="100000">
                <a:schemeClr val="accent1">
                  <a:tint val="23500"/>
                  <a:satMod val="160000"/>
                  <a:alpha val="44000"/>
                </a:schemeClr>
              </a:gs>
            </a:gsLst>
            <a:lin ang="5400000" scaled="1"/>
            <a:tileRect/>
          </a:gra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CN" sz="1200" dirty="0" smtClean="0"/>
              <a:t>HDFS</a:t>
            </a:r>
            <a:endParaRPr kumimoji="0" lang="zh-CN" altLang="en-US" sz="1200" b="0" i="0" u="none" strike="noStrike" cap="none" normalizeH="0" baseline="0" dirty="0" smtClean="0">
              <a:ln>
                <a:noFill/>
              </a:ln>
              <a:solidFill>
                <a:schemeClr val="tx1"/>
              </a:solidFill>
              <a:effectLst/>
              <a:latin typeface="Verdana" pitchFamily="34" charset="0"/>
            </a:endParaRPr>
          </a:p>
        </p:txBody>
      </p:sp>
      <p:sp>
        <p:nvSpPr>
          <p:cNvPr id="25" name="Rounded Rectangle 24"/>
          <p:cNvSpPr/>
          <p:nvPr/>
        </p:nvSpPr>
        <p:spPr bwMode="auto">
          <a:xfrm>
            <a:off x="6031209" y="4139157"/>
            <a:ext cx="2954038" cy="381001"/>
          </a:xfrm>
          <a:prstGeom prst="roundRect">
            <a:avLst>
              <a:gd name="adj" fmla="val 10329"/>
            </a:avLst>
          </a:prstGeom>
          <a:gradFill flip="none" rotWithShape="1">
            <a:gsLst>
              <a:gs pos="0">
                <a:schemeClr val="accent1">
                  <a:tint val="66000"/>
                  <a:satMod val="160000"/>
                  <a:alpha val="44000"/>
                </a:schemeClr>
              </a:gs>
              <a:gs pos="50000">
                <a:schemeClr val="accent1">
                  <a:tint val="44500"/>
                  <a:satMod val="160000"/>
                  <a:alpha val="44000"/>
                </a:schemeClr>
              </a:gs>
              <a:gs pos="100000">
                <a:schemeClr val="accent1">
                  <a:tint val="23500"/>
                  <a:satMod val="160000"/>
                  <a:alpha val="44000"/>
                </a:schemeClr>
              </a:gs>
            </a:gsLst>
            <a:lin ang="5400000" scaled="1"/>
            <a:tileRect/>
          </a:gra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CN" sz="1200" dirty="0" smtClean="0"/>
              <a:t>Map/Reduce</a:t>
            </a:r>
            <a:endParaRPr kumimoji="0" lang="zh-CN" altLang="en-US" sz="1200" b="0" i="0" u="none" strike="noStrike" cap="none" normalizeH="0" baseline="0" dirty="0" smtClean="0">
              <a:ln>
                <a:noFill/>
              </a:ln>
              <a:solidFill>
                <a:schemeClr val="tx1"/>
              </a:solidFill>
              <a:effectLst/>
              <a:latin typeface="Verdana" pitchFamily="34" charset="0"/>
            </a:endParaRPr>
          </a:p>
        </p:txBody>
      </p:sp>
      <p:sp>
        <p:nvSpPr>
          <p:cNvPr id="26" name="Rounded Rectangle 25"/>
          <p:cNvSpPr/>
          <p:nvPr/>
        </p:nvSpPr>
        <p:spPr bwMode="auto">
          <a:xfrm>
            <a:off x="7576063" y="4596358"/>
            <a:ext cx="1409700" cy="704850"/>
          </a:xfrm>
          <a:prstGeom prst="roundRect">
            <a:avLst>
              <a:gd name="adj" fmla="val 10329"/>
            </a:avLst>
          </a:prstGeom>
          <a:gradFill flip="none" rotWithShape="1">
            <a:gsLst>
              <a:gs pos="0">
                <a:schemeClr val="accent1">
                  <a:tint val="66000"/>
                  <a:satMod val="160000"/>
                  <a:alpha val="44000"/>
                </a:schemeClr>
              </a:gs>
              <a:gs pos="50000">
                <a:schemeClr val="accent1">
                  <a:tint val="44500"/>
                  <a:satMod val="160000"/>
                  <a:alpha val="44000"/>
                </a:schemeClr>
              </a:gs>
              <a:gs pos="100000">
                <a:schemeClr val="accent1">
                  <a:tint val="23500"/>
                  <a:satMod val="160000"/>
                  <a:alpha val="44000"/>
                </a:schemeClr>
              </a:gs>
            </a:gsLst>
            <a:lin ang="5400000" scaled="1"/>
            <a:tileRect/>
          </a:gra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CN" sz="1200" dirty="0" smtClean="0"/>
              <a:t>HBase</a:t>
            </a:r>
            <a:endParaRPr kumimoji="0" lang="zh-CN" altLang="en-US" sz="1200" b="0" i="0" u="none" strike="noStrike" cap="none" normalizeH="0" baseline="0" dirty="0" smtClean="0">
              <a:ln>
                <a:noFill/>
              </a:ln>
              <a:solidFill>
                <a:schemeClr val="tx1"/>
              </a:solidFill>
              <a:effectLst/>
              <a:latin typeface="Verdana" pitchFamily="34" charset="0"/>
            </a:endParaRPr>
          </a:p>
        </p:txBody>
      </p:sp>
      <p:cxnSp>
        <p:nvCxnSpPr>
          <p:cNvPr id="29" name="Straight Arrow Connector 28"/>
          <p:cNvCxnSpPr>
            <a:stCxn id="7" idx="2"/>
            <a:endCxn id="25" idx="0"/>
          </p:cNvCxnSpPr>
          <p:nvPr/>
        </p:nvCxnSpPr>
        <p:spPr bwMode="auto">
          <a:xfrm>
            <a:off x="7493298" y="3748633"/>
            <a:ext cx="14930" cy="390524"/>
          </a:xfrm>
          <a:prstGeom prst="straightConnector1">
            <a:avLst/>
          </a:prstGeom>
          <a:solidFill>
            <a:schemeClr val="accent1"/>
          </a:solidFill>
          <a:ln w="50800"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xmlns="" val="2532038648"/>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Intel</a:t>
            </a:r>
            <a:r>
              <a:rPr lang="zh-CN" altLang="en-US" dirty="0" smtClean="0"/>
              <a:t>对</a:t>
            </a:r>
            <a:r>
              <a:rPr lang="en-US" altLang="zh-CN" dirty="0" smtClean="0"/>
              <a:t>hadoop</a:t>
            </a:r>
            <a:r>
              <a:rPr lang="zh-CN" altLang="en-US" dirty="0" smtClean="0"/>
              <a:t>的性能优化</a:t>
            </a:r>
            <a:endParaRPr lang="zh-CN" altLang="en-US" dirty="0"/>
          </a:p>
        </p:txBody>
      </p:sp>
      <p:graphicFrame>
        <p:nvGraphicFramePr>
          <p:cNvPr id="5" name="Chart 4"/>
          <p:cNvGraphicFramePr/>
          <p:nvPr/>
        </p:nvGraphicFramePr>
        <p:xfrm>
          <a:off x="782884" y="2341735"/>
          <a:ext cx="3369397" cy="226521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p:nvPr/>
        </p:nvGraphicFramePr>
        <p:xfrm>
          <a:off x="4415519" y="2205499"/>
          <a:ext cx="3311235" cy="2447637"/>
        </p:xfrm>
        <a:graphic>
          <a:graphicData uri="http://schemas.openxmlformats.org/drawingml/2006/chart">
            <c:chart xmlns:c="http://schemas.openxmlformats.org/drawingml/2006/chart" xmlns:r="http://schemas.openxmlformats.org/officeDocument/2006/relationships" r:id="rId3"/>
          </a:graphicData>
        </a:graphic>
      </p:graphicFrame>
      <p:sp>
        <p:nvSpPr>
          <p:cNvPr id="7" name="Rectangle 6"/>
          <p:cNvSpPr/>
          <p:nvPr/>
        </p:nvSpPr>
        <p:spPr>
          <a:xfrm>
            <a:off x="148318" y="1319570"/>
            <a:ext cx="8305800" cy="861774"/>
          </a:xfrm>
          <a:prstGeom prst="rect">
            <a:avLst/>
          </a:prstGeom>
        </p:spPr>
        <p:txBody>
          <a:bodyPr wrap="square">
            <a:spAutoFit/>
          </a:bodyPr>
          <a:lstStyle/>
          <a:p>
            <a:pPr marL="342900" indent="-342900" algn="l">
              <a:buFont typeface="Arial" pitchFamily="34" charset="0"/>
              <a:buChar char="•"/>
            </a:pPr>
            <a:r>
              <a:rPr lang="zh-CN" altLang="en-US" dirty="0" smtClean="0">
                <a:latin typeface="楷体" pitchFamily="49" charset="-122"/>
                <a:ea typeface="楷体" pitchFamily="49" charset="-122"/>
              </a:rPr>
              <a:t>为企业级应用而优化： 优化后的</a:t>
            </a:r>
            <a:r>
              <a:rPr lang="en-US" altLang="zh-CN" dirty="0" smtClean="0">
                <a:latin typeface="楷体" pitchFamily="49" charset="-122"/>
                <a:ea typeface="楷体" pitchFamily="49" charset="-122"/>
              </a:rPr>
              <a:t>HBase</a:t>
            </a:r>
            <a:r>
              <a:rPr lang="zh-CN" altLang="en-US" dirty="0" smtClean="0">
                <a:latin typeface="楷体" pitchFamily="49" charset="-122"/>
                <a:ea typeface="楷体" pitchFamily="49" charset="-122"/>
              </a:rPr>
              <a:t>与开源版本的性能差异</a:t>
            </a:r>
            <a:endParaRPr lang="en-US" altLang="zh-CN" dirty="0" smtClean="0">
              <a:latin typeface="楷体" pitchFamily="49" charset="-122"/>
              <a:ea typeface="楷体" pitchFamily="49" charset="-122"/>
            </a:endParaRPr>
          </a:p>
          <a:p>
            <a:pPr marL="800100" lvl="1" indent="-342900">
              <a:buFont typeface="Arial" pitchFamily="34" charset="0"/>
              <a:buChar char="•"/>
            </a:pPr>
            <a:r>
              <a:rPr lang="zh-CN" altLang="en-US" sz="1600" dirty="0" smtClean="0">
                <a:latin typeface="楷体" pitchFamily="49" charset="-122"/>
                <a:ea typeface="楷体" pitchFamily="49" charset="-122"/>
              </a:rPr>
              <a:t>性能数据在</a:t>
            </a:r>
            <a:r>
              <a:rPr lang="en-US" altLang="zh-CN" sz="1600" dirty="0" smtClean="0">
                <a:latin typeface="楷体" pitchFamily="49" charset="-122"/>
                <a:ea typeface="楷体" pitchFamily="49" charset="-122"/>
              </a:rPr>
              <a:t>8</a:t>
            </a:r>
            <a:r>
              <a:rPr lang="zh-CN" altLang="en-US" sz="1600" dirty="0" smtClean="0">
                <a:latin typeface="楷体" pitchFamily="49" charset="-122"/>
                <a:ea typeface="楷体" pitchFamily="49" charset="-122"/>
              </a:rPr>
              <a:t>台服务器组成的小规模集群上测试得到</a:t>
            </a:r>
            <a:endParaRPr lang="en-US" altLang="zh-CN" sz="1600" dirty="0" smtClean="0">
              <a:latin typeface="楷体" pitchFamily="49" charset="-122"/>
              <a:ea typeface="楷体" pitchFamily="49" charset="-122"/>
            </a:endParaRPr>
          </a:p>
          <a:p>
            <a:pPr marL="800100" lvl="1" indent="-342900">
              <a:buFont typeface="Arial" pitchFamily="34" charset="0"/>
              <a:buChar char="•"/>
            </a:pPr>
            <a:r>
              <a:rPr lang="zh-CN" altLang="en-US" sz="1600" dirty="0" smtClean="0">
                <a:latin typeface="楷体" pitchFamily="49" charset="-122"/>
                <a:ea typeface="楷体" pitchFamily="49" charset="-122"/>
              </a:rPr>
              <a:t>服务器配置：</a:t>
            </a:r>
            <a:r>
              <a:rPr lang="en-US" altLang="zh-CN" sz="1600" dirty="0" smtClean="0">
                <a:latin typeface="楷体" pitchFamily="49" charset="-122"/>
                <a:ea typeface="楷体" pitchFamily="49" charset="-122"/>
              </a:rPr>
              <a:t>E5-2680 8</a:t>
            </a:r>
            <a:r>
              <a:rPr lang="zh-CN" altLang="en-US" sz="1600" dirty="0" smtClean="0">
                <a:latin typeface="楷体" pitchFamily="49" charset="-122"/>
                <a:ea typeface="楷体" pitchFamily="49" charset="-122"/>
              </a:rPr>
              <a:t>核</a:t>
            </a:r>
            <a:r>
              <a:rPr lang="en-US" altLang="zh-CN" sz="1600" dirty="0" smtClean="0">
                <a:latin typeface="楷体" pitchFamily="49" charset="-122"/>
                <a:ea typeface="楷体" pitchFamily="49" charset="-122"/>
              </a:rPr>
              <a:t>CPU, 64GB</a:t>
            </a:r>
            <a:r>
              <a:rPr lang="zh-CN" altLang="en-US" sz="1600" dirty="0" smtClean="0">
                <a:latin typeface="楷体" pitchFamily="49" charset="-122"/>
                <a:ea typeface="楷体" pitchFamily="49" charset="-122"/>
              </a:rPr>
              <a:t>内存，</a:t>
            </a:r>
            <a:r>
              <a:rPr lang="en-US" altLang="zh-CN" sz="1600" dirty="0" smtClean="0">
                <a:latin typeface="楷体" pitchFamily="49" charset="-122"/>
                <a:ea typeface="楷体" pitchFamily="49" charset="-122"/>
              </a:rPr>
              <a:t>8</a:t>
            </a:r>
            <a:r>
              <a:rPr lang="zh-CN" altLang="en-US" sz="1600" dirty="0" smtClean="0">
                <a:latin typeface="楷体" pitchFamily="49" charset="-122"/>
                <a:ea typeface="楷体" pitchFamily="49" charset="-122"/>
              </a:rPr>
              <a:t>块 </a:t>
            </a:r>
            <a:r>
              <a:rPr lang="en-US" altLang="zh-CN" sz="1600" dirty="0" smtClean="0">
                <a:latin typeface="楷体" pitchFamily="49" charset="-122"/>
                <a:ea typeface="楷体" pitchFamily="49" charset="-122"/>
              </a:rPr>
              <a:t>7200rpm SATA</a:t>
            </a:r>
            <a:r>
              <a:rPr lang="zh-CN" altLang="en-US" sz="1600" dirty="0" smtClean="0">
                <a:latin typeface="楷体" pitchFamily="49" charset="-122"/>
                <a:ea typeface="楷体" pitchFamily="49" charset="-122"/>
              </a:rPr>
              <a:t>硬盘</a:t>
            </a:r>
            <a:r>
              <a:rPr lang="en-US" altLang="zh-CN" sz="1600" dirty="0" smtClean="0">
                <a:latin typeface="楷体" pitchFamily="49" charset="-122"/>
                <a:ea typeface="楷体" pitchFamily="49" charset="-122"/>
              </a:rPr>
              <a:t>, </a:t>
            </a:r>
            <a:r>
              <a:rPr lang="zh-CN" altLang="en-US" sz="1600" dirty="0" smtClean="0">
                <a:latin typeface="楷体" pitchFamily="49" charset="-122"/>
                <a:ea typeface="楷体" pitchFamily="49" charset="-122"/>
              </a:rPr>
              <a:t>千兆以太网</a:t>
            </a:r>
            <a:endParaRPr lang="en-US" altLang="zh-CN" sz="1600" dirty="0" smtClean="0">
              <a:latin typeface="楷体" pitchFamily="49" charset="-122"/>
              <a:ea typeface="楷体" pitchFamily="49" charset="-122"/>
            </a:endParaRPr>
          </a:p>
        </p:txBody>
      </p:sp>
      <p:sp>
        <p:nvSpPr>
          <p:cNvPr id="8" name="Rectangle 7"/>
          <p:cNvSpPr/>
          <p:nvPr/>
        </p:nvSpPr>
        <p:spPr>
          <a:xfrm>
            <a:off x="621847" y="4712657"/>
            <a:ext cx="7143750" cy="1354217"/>
          </a:xfrm>
          <a:prstGeom prst="rect">
            <a:avLst/>
          </a:prstGeom>
        </p:spPr>
        <p:txBody>
          <a:bodyPr wrap="square">
            <a:spAutoFit/>
          </a:bodyPr>
          <a:lstStyle/>
          <a:p>
            <a:pPr marL="342900" indent="-342900" algn="l">
              <a:buFont typeface="Arial" pitchFamily="34" charset="0"/>
              <a:buChar char="•"/>
            </a:pPr>
            <a:r>
              <a:rPr lang="en-US" altLang="zh-CN" sz="1400" dirty="0" smtClean="0"/>
              <a:t>HBase as the data store</a:t>
            </a:r>
          </a:p>
          <a:p>
            <a:pPr marL="588963" lvl="1" indent="-342900" algn="l">
              <a:buFont typeface="Verdana" pitchFamily="34" charset="0"/>
              <a:buChar char="−"/>
            </a:pPr>
            <a:r>
              <a:rPr lang="en-US" altLang="zh-CN" sz="1400" dirty="0" smtClean="0"/>
              <a:t>Inserting 10000 records/second/server (2-way, 32GB) in average (record size: 1KB in average)</a:t>
            </a:r>
          </a:p>
          <a:p>
            <a:pPr marL="588963" lvl="1" indent="-342900" algn="l">
              <a:buFont typeface="Verdana" pitchFamily="34" charset="0"/>
              <a:buChar char="−"/>
            </a:pPr>
            <a:r>
              <a:rPr lang="en-US" altLang="zh-CN" sz="1400" dirty="0" smtClean="0"/>
              <a:t>Read from disk: &gt;400 query/second/server, latency within one second (0.05s~0.8s under different load)</a:t>
            </a:r>
          </a:p>
          <a:p>
            <a:pPr lvl="2" indent="-342900" algn="l">
              <a:buFont typeface="Arial" pitchFamily="34" charset="0"/>
              <a:buChar char="•"/>
            </a:pPr>
            <a:r>
              <a:rPr lang="en-US" altLang="zh-CN" sz="1200" dirty="0" smtClean="0"/>
              <a:t>A query is a scan to get all CDR within one month for one user.</a:t>
            </a:r>
          </a:p>
        </p:txBody>
      </p:sp>
      <p:sp>
        <p:nvSpPr>
          <p:cNvPr id="9" name="TextBox 8"/>
          <p:cNvSpPr txBox="1"/>
          <p:nvPr/>
        </p:nvSpPr>
        <p:spPr>
          <a:xfrm>
            <a:off x="762467" y="2416492"/>
            <a:ext cx="728083" cy="261610"/>
          </a:xfrm>
          <a:prstGeom prst="rect">
            <a:avLst/>
          </a:prstGeom>
          <a:noFill/>
        </p:spPr>
        <p:txBody>
          <a:bodyPr wrap="none" rtlCol="0">
            <a:spAutoFit/>
          </a:bodyPr>
          <a:lstStyle/>
          <a:p>
            <a:r>
              <a:rPr lang="en-US" altLang="zh-CN" sz="1100" dirty="0" smtClean="0"/>
              <a:t>query/s</a:t>
            </a:r>
            <a:endParaRPr lang="zh-CN" altLang="en-US" sz="1100" dirty="0"/>
          </a:p>
        </p:txBody>
      </p:sp>
      <p:sp>
        <p:nvSpPr>
          <p:cNvPr id="10" name="TextBox 9"/>
          <p:cNvSpPr txBox="1"/>
          <p:nvPr/>
        </p:nvSpPr>
        <p:spPr>
          <a:xfrm>
            <a:off x="4229346" y="2368867"/>
            <a:ext cx="938077" cy="261610"/>
          </a:xfrm>
          <a:prstGeom prst="rect">
            <a:avLst/>
          </a:prstGeom>
          <a:noFill/>
        </p:spPr>
        <p:txBody>
          <a:bodyPr wrap="none" rtlCol="0">
            <a:spAutoFit/>
          </a:bodyPr>
          <a:lstStyle/>
          <a:p>
            <a:r>
              <a:rPr lang="en-US" altLang="zh-CN" sz="1100" dirty="0" smtClean="0"/>
              <a:t>insertion/s</a:t>
            </a:r>
            <a:endParaRPr lang="zh-CN" altLang="en-US" sz="1100" dirty="0"/>
          </a:p>
        </p:txBody>
      </p:sp>
    </p:spTree>
    <p:extLst>
      <p:ext uri="{BB962C8B-B14F-4D97-AF65-F5344CB8AC3E}">
        <p14:creationId xmlns:p14="http://schemas.microsoft.com/office/powerpoint/2010/main" xmlns="" val="4241921783"/>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200" dirty="0" smtClean="0"/>
              <a:t>Hadoop</a:t>
            </a:r>
            <a:r>
              <a:rPr lang="zh-CN" altLang="en-US" sz="3200" dirty="0" smtClean="0"/>
              <a:t>帮助创建革命性的新应用</a:t>
            </a:r>
            <a:endParaRPr lang="zh-CN" altLang="en-US" sz="3200" dirty="0"/>
          </a:p>
        </p:txBody>
      </p:sp>
      <p:grpSp>
        <p:nvGrpSpPr>
          <p:cNvPr id="3" name="Group 34"/>
          <p:cNvGrpSpPr/>
          <p:nvPr/>
        </p:nvGrpSpPr>
        <p:grpSpPr>
          <a:xfrm>
            <a:off x="4932040" y="1412776"/>
            <a:ext cx="3042532" cy="448057"/>
            <a:chOff x="5113916" y="3794760"/>
            <a:chExt cx="3042532" cy="448057"/>
          </a:xfrm>
          <a:solidFill>
            <a:schemeClr val="accent5">
              <a:lumMod val="20000"/>
              <a:lumOff val="80000"/>
            </a:schemeClr>
          </a:solidFill>
        </p:grpSpPr>
        <p:sp>
          <p:nvSpPr>
            <p:cNvPr id="12" name="Rounded Rectangle 11"/>
            <p:cNvSpPr/>
            <p:nvPr/>
          </p:nvSpPr>
          <p:spPr bwMode="auto">
            <a:xfrm>
              <a:off x="6035040" y="3822192"/>
              <a:ext cx="2121408" cy="393192"/>
            </a:xfrm>
            <a:prstGeom prst="roundRect">
              <a:avLst/>
            </a:prstGeom>
            <a:grpFill/>
            <a:ln w="50800" cap="flat" cmpd="sng" algn="ctr">
              <a:solidFill>
                <a:schemeClr val="accent5">
                  <a:lumMod val="20000"/>
                  <a:lumOff val="8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zh-CN" altLang="en-US" sz="2800" dirty="0" smtClean="0"/>
                <a:t>医疗</a:t>
              </a:r>
              <a:endParaRPr lang="en-US" altLang="zh-CN" sz="2800" dirty="0" smtClean="0"/>
            </a:p>
          </p:txBody>
        </p:sp>
        <p:pic>
          <p:nvPicPr>
            <p:cNvPr id="63492" name="Picture 4"/>
            <p:cNvPicPr>
              <a:picLocks noChangeAspect="1" noChangeArrowheads="1"/>
            </p:cNvPicPr>
            <p:nvPr/>
          </p:nvPicPr>
          <p:blipFill>
            <a:blip r:embed="rId3" cstate="print"/>
            <a:srcRect/>
            <a:stretch>
              <a:fillRect/>
            </a:stretch>
          </p:blipFill>
          <p:spPr bwMode="auto">
            <a:xfrm>
              <a:off x="5113916" y="3794760"/>
              <a:ext cx="1019213" cy="448057"/>
            </a:xfrm>
            <a:prstGeom prst="rect">
              <a:avLst/>
            </a:prstGeom>
            <a:grpFill/>
            <a:ln w="9525">
              <a:noFill/>
              <a:miter lim="800000"/>
              <a:headEnd/>
              <a:tailEnd/>
            </a:ln>
          </p:spPr>
        </p:pic>
      </p:grpSp>
      <p:sp>
        <p:nvSpPr>
          <p:cNvPr id="13" name="TextBox 12"/>
          <p:cNvSpPr txBox="1"/>
          <p:nvPr/>
        </p:nvSpPr>
        <p:spPr>
          <a:xfrm>
            <a:off x="5365854" y="1842544"/>
            <a:ext cx="2650744" cy="1384995"/>
          </a:xfrm>
          <a:prstGeom prst="rect">
            <a:avLst/>
          </a:prstGeom>
          <a:noFill/>
        </p:spPr>
        <p:txBody>
          <a:bodyPr wrap="square" rtlCol="0">
            <a:spAutoFit/>
          </a:bodyPr>
          <a:lstStyle/>
          <a:p>
            <a:pPr algn="l">
              <a:buFont typeface="Arial" pitchFamily="34" charset="0"/>
              <a:buChar char="•"/>
            </a:pPr>
            <a:r>
              <a:rPr lang="en-US" altLang="zh-CN" sz="1200" dirty="0" smtClean="0"/>
              <a:t> </a:t>
            </a:r>
            <a:r>
              <a:rPr lang="zh-CN" altLang="en-US" sz="1200" dirty="0" smtClean="0"/>
              <a:t>电子病历的实时查询、搜索和实时共享</a:t>
            </a:r>
            <a:endParaRPr lang="en-US" altLang="zh-CN" sz="1200" dirty="0" smtClean="0"/>
          </a:p>
          <a:p>
            <a:pPr algn="l">
              <a:buFont typeface="Arial" pitchFamily="34" charset="0"/>
              <a:buChar char="•"/>
            </a:pPr>
            <a:r>
              <a:rPr lang="en-US" altLang="zh-CN" sz="1200" dirty="0" smtClean="0"/>
              <a:t> </a:t>
            </a:r>
            <a:r>
              <a:rPr lang="zh-CN" altLang="en-US" sz="1200" dirty="0" smtClean="0"/>
              <a:t>医疗影像数据的存储和检索</a:t>
            </a:r>
            <a:endParaRPr lang="en-US" altLang="zh-CN" sz="1200" dirty="0" smtClean="0"/>
          </a:p>
          <a:p>
            <a:pPr algn="l">
              <a:buFont typeface="Arial" pitchFamily="34" charset="0"/>
              <a:buChar char="•"/>
            </a:pPr>
            <a:r>
              <a:rPr lang="zh-CN" altLang="en-US" sz="1200" dirty="0" smtClean="0"/>
              <a:t> 疾病的趋势分析，流行病告警</a:t>
            </a:r>
            <a:endParaRPr lang="en-US" altLang="zh-CN" sz="1200" dirty="0" smtClean="0"/>
          </a:p>
          <a:p>
            <a:pPr algn="l">
              <a:buFont typeface="Arial" pitchFamily="34" charset="0"/>
              <a:buChar char="•"/>
            </a:pPr>
            <a:r>
              <a:rPr lang="zh-CN" altLang="en-US" sz="1200" dirty="0" smtClean="0"/>
              <a:t> 计算机辅助诊断（疾病分类等）</a:t>
            </a:r>
            <a:endParaRPr lang="en-US" altLang="zh-CN" sz="1200" dirty="0" smtClean="0"/>
          </a:p>
          <a:p>
            <a:pPr algn="l">
              <a:buFont typeface="Arial" pitchFamily="34" charset="0"/>
              <a:buChar char="•"/>
            </a:pPr>
            <a:r>
              <a:rPr lang="en-US" altLang="zh-CN" sz="1200" dirty="0" smtClean="0"/>
              <a:t> </a:t>
            </a:r>
            <a:r>
              <a:rPr lang="zh-CN" altLang="en-US" sz="1200" dirty="0" smtClean="0"/>
              <a:t>药物效果分析</a:t>
            </a:r>
            <a:endParaRPr lang="en-US" altLang="zh-CN" sz="1200" dirty="0" smtClean="0"/>
          </a:p>
          <a:p>
            <a:pPr algn="l">
              <a:buFont typeface="Arial" pitchFamily="34" charset="0"/>
              <a:buChar char="•"/>
            </a:pPr>
            <a:r>
              <a:rPr lang="en-US" altLang="zh-CN" sz="1200" dirty="0" smtClean="0"/>
              <a:t> </a:t>
            </a:r>
            <a:r>
              <a:rPr lang="zh-CN" altLang="en-US" sz="1200" dirty="0" smtClean="0"/>
              <a:t>药物相互作用（副作用）分析</a:t>
            </a:r>
            <a:endParaRPr lang="en-US" altLang="zh-CN" sz="1200" dirty="0" smtClean="0"/>
          </a:p>
        </p:txBody>
      </p:sp>
      <p:grpSp>
        <p:nvGrpSpPr>
          <p:cNvPr id="6" name="Group 28"/>
          <p:cNvGrpSpPr/>
          <p:nvPr/>
        </p:nvGrpSpPr>
        <p:grpSpPr>
          <a:xfrm>
            <a:off x="710745" y="1382930"/>
            <a:ext cx="3061143" cy="444341"/>
            <a:chOff x="1002349" y="5227954"/>
            <a:chExt cx="3061143" cy="444341"/>
          </a:xfrm>
        </p:grpSpPr>
        <p:sp>
          <p:nvSpPr>
            <p:cNvPr id="24" name="Rounded Rectangle 23"/>
            <p:cNvSpPr/>
            <p:nvPr/>
          </p:nvSpPr>
          <p:spPr bwMode="auto">
            <a:xfrm>
              <a:off x="1942084" y="5256022"/>
              <a:ext cx="2121408" cy="393192"/>
            </a:xfrm>
            <a:prstGeom prst="roundRect">
              <a:avLst/>
            </a:prstGeom>
            <a:solidFill>
              <a:schemeClr val="accent3">
                <a:lumMod val="85000"/>
              </a:schemeClr>
            </a:solidFill>
            <a:ln w="50800" cap="flat" cmpd="sng" algn="ctr">
              <a:solidFill>
                <a:schemeClr val="accent3">
                  <a:lumMod val="8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zh-CN" altLang="en-US" sz="2800" dirty="0" smtClean="0"/>
                <a:t>电信</a:t>
              </a:r>
              <a:endParaRPr lang="en-US" altLang="zh-CN" sz="2800" dirty="0" smtClean="0"/>
            </a:p>
          </p:txBody>
        </p:sp>
        <p:pic>
          <p:nvPicPr>
            <p:cNvPr id="63496" name="Picture 8"/>
            <p:cNvPicPr>
              <a:picLocks noChangeAspect="1" noChangeArrowheads="1"/>
            </p:cNvPicPr>
            <p:nvPr/>
          </p:nvPicPr>
          <p:blipFill>
            <a:blip r:embed="rId4" cstate="print"/>
            <a:srcRect/>
            <a:stretch>
              <a:fillRect/>
            </a:stretch>
          </p:blipFill>
          <p:spPr bwMode="auto">
            <a:xfrm>
              <a:off x="1002349" y="5227954"/>
              <a:ext cx="1021258" cy="444341"/>
            </a:xfrm>
            <a:prstGeom prst="rect">
              <a:avLst/>
            </a:prstGeom>
            <a:noFill/>
            <a:ln w="9525">
              <a:noFill/>
              <a:miter lim="800000"/>
              <a:headEnd/>
              <a:tailEnd/>
            </a:ln>
          </p:spPr>
        </p:pic>
      </p:grpSp>
      <p:sp>
        <p:nvSpPr>
          <p:cNvPr id="36" name="TextBox 35"/>
          <p:cNvSpPr txBox="1"/>
          <p:nvPr/>
        </p:nvSpPr>
        <p:spPr>
          <a:xfrm>
            <a:off x="1093824" y="1844037"/>
            <a:ext cx="3647476" cy="1569660"/>
          </a:xfrm>
          <a:prstGeom prst="rect">
            <a:avLst/>
          </a:prstGeom>
          <a:noFill/>
        </p:spPr>
        <p:txBody>
          <a:bodyPr wrap="square" rtlCol="0">
            <a:spAutoFit/>
          </a:bodyPr>
          <a:lstStyle/>
          <a:p>
            <a:pPr algn="l">
              <a:buFont typeface="Arial" pitchFamily="34" charset="0"/>
              <a:buChar char="•"/>
            </a:pPr>
            <a:r>
              <a:rPr lang="en-US" altLang="zh-CN" sz="1200" dirty="0" smtClean="0"/>
              <a:t> </a:t>
            </a:r>
            <a:r>
              <a:rPr lang="zh-CN" altLang="en-US" sz="1200" dirty="0" smtClean="0"/>
              <a:t>详单和账单的采集、存储、实时查询和统计</a:t>
            </a:r>
            <a:endParaRPr lang="en-US" altLang="zh-CN" sz="1200" dirty="0" smtClean="0"/>
          </a:p>
          <a:p>
            <a:pPr algn="l">
              <a:buFont typeface="Arial" pitchFamily="34" charset="0"/>
              <a:buChar char="•"/>
            </a:pPr>
            <a:r>
              <a:rPr lang="en-US" altLang="zh-CN" sz="1200" dirty="0" smtClean="0"/>
              <a:t> </a:t>
            </a:r>
            <a:r>
              <a:rPr lang="zh-CN" altLang="en-US" sz="1200" dirty="0" smtClean="0"/>
              <a:t>用户上网记录的采集、查询、统计</a:t>
            </a:r>
            <a:endParaRPr lang="en-US" altLang="zh-CN" sz="1200" dirty="0" smtClean="0"/>
          </a:p>
          <a:p>
            <a:pPr algn="l">
              <a:buFont typeface="Arial" pitchFamily="34" charset="0"/>
              <a:buChar char="•"/>
            </a:pPr>
            <a:r>
              <a:rPr lang="en-US" altLang="zh-CN" sz="1200" dirty="0" smtClean="0"/>
              <a:t> </a:t>
            </a:r>
            <a:r>
              <a:rPr lang="zh-CN" altLang="en-US" sz="1200" dirty="0" smtClean="0"/>
              <a:t>用户行为分析，套餐推荐</a:t>
            </a:r>
            <a:endParaRPr lang="en-US" altLang="zh-CN" sz="1200" dirty="0" smtClean="0"/>
          </a:p>
          <a:p>
            <a:pPr algn="l">
              <a:buFont typeface="Arial" pitchFamily="34" charset="0"/>
              <a:buChar char="•"/>
            </a:pPr>
            <a:r>
              <a:rPr lang="en-US" altLang="zh-CN" sz="1200" dirty="0" smtClean="0"/>
              <a:t> </a:t>
            </a:r>
            <a:r>
              <a:rPr lang="zh-CN" altLang="en-US" sz="1200" dirty="0" smtClean="0"/>
              <a:t>用户流失性分析</a:t>
            </a:r>
            <a:endParaRPr lang="en-US" altLang="zh-CN" sz="1200" dirty="0" smtClean="0"/>
          </a:p>
          <a:p>
            <a:pPr algn="l">
              <a:buFont typeface="Arial" pitchFamily="34" charset="0"/>
              <a:buChar char="•"/>
            </a:pPr>
            <a:r>
              <a:rPr lang="en-US" altLang="zh-CN" sz="1200" dirty="0" smtClean="0"/>
              <a:t> 3G</a:t>
            </a:r>
            <a:r>
              <a:rPr lang="zh-CN" altLang="en-US" sz="1200" dirty="0" smtClean="0"/>
              <a:t>网络优化，流量优化，网间优化</a:t>
            </a:r>
            <a:endParaRPr lang="en-US" altLang="zh-CN" sz="1200" dirty="0" smtClean="0"/>
          </a:p>
          <a:p>
            <a:pPr algn="l">
              <a:buFont typeface="Arial" pitchFamily="34" charset="0"/>
              <a:buChar char="•"/>
            </a:pPr>
            <a:r>
              <a:rPr lang="en-US" altLang="zh-CN" sz="1200" dirty="0" smtClean="0"/>
              <a:t> </a:t>
            </a:r>
            <a:r>
              <a:rPr lang="zh-CN" altLang="en-US" sz="1200" dirty="0" smtClean="0"/>
              <a:t>基站参数采集和分析</a:t>
            </a:r>
            <a:endParaRPr lang="en-US" altLang="zh-CN" sz="1200" dirty="0" smtClean="0"/>
          </a:p>
          <a:p>
            <a:pPr algn="l">
              <a:buFont typeface="Arial" pitchFamily="34" charset="0"/>
              <a:buChar char="•"/>
            </a:pPr>
            <a:endParaRPr lang="en-US" altLang="zh-CN" sz="1200" dirty="0" smtClean="0"/>
          </a:p>
          <a:p>
            <a:pPr algn="l">
              <a:buFont typeface="Arial" pitchFamily="34" charset="0"/>
              <a:buChar char="•"/>
            </a:pPr>
            <a:endParaRPr lang="en-US" altLang="zh-CN" sz="1200" dirty="0" smtClean="0"/>
          </a:p>
        </p:txBody>
      </p:sp>
      <p:grpSp>
        <p:nvGrpSpPr>
          <p:cNvPr id="7" name="Group 30"/>
          <p:cNvGrpSpPr/>
          <p:nvPr/>
        </p:nvGrpSpPr>
        <p:grpSpPr>
          <a:xfrm>
            <a:off x="720840" y="3188141"/>
            <a:ext cx="3079433" cy="443230"/>
            <a:chOff x="4322572" y="5147945"/>
            <a:chExt cx="3079433" cy="443230"/>
          </a:xfrm>
        </p:grpSpPr>
        <p:sp>
          <p:nvSpPr>
            <p:cNvPr id="28" name="Rounded Rectangle 27"/>
            <p:cNvSpPr/>
            <p:nvPr/>
          </p:nvSpPr>
          <p:spPr bwMode="auto">
            <a:xfrm>
              <a:off x="5280597" y="5170298"/>
              <a:ext cx="2121408" cy="393192"/>
            </a:xfrm>
            <a:prstGeom prst="roundRect">
              <a:avLst/>
            </a:prstGeom>
            <a:solidFill>
              <a:schemeClr val="bg2">
                <a:lumMod val="40000"/>
                <a:lumOff val="60000"/>
              </a:schemeClr>
            </a:solidFill>
            <a:ln w="50800" cap="flat" cmpd="sng" algn="ctr">
              <a:solidFill>
                <a:schemeClr val="bg2">
                  <a:lumMod val="40000"/>
                  <a:lumOff val="6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zh-CN" altLang="en-US" sz="2800" dirty="0" smtClean="0"/>
                <a:t>公共部门</a:t>
              </a:r>
              <a:endParaRPr lang="en-US" altLang="zh-CN" sz="2800" dirty="0" smtClean="0"/>
            </a:p>
          </p:txBody>
        </p:sp>
        <p:pic>
          <p:nvPicPr>
            <p:cNvPr id="63499" name="Picture 11" descr="http://t2.gstatic.com/images?q=tbn:ANd9GcSNEuhEOt_W4Mfv_x-N1GM2kcyJ5sfBusFb_nX6zMhFu8guc8awuA"/>
            <p:cNvPicPr>
              <a:picLocks noChangeAspect="1" noChangeArrowheads="1"/>
            </p:cNvPicPr>
            <p:nvPr/>
          </p:nvPicPr>
          <p:blipFill>
            <a:blip r:embed="rId5" cstate="print"/>
            <a:srcRect/>
            <a:stretch>
              <a:fillRect/>
            </a:stretch>
          </p:blipFill>
          <p:spPr bwMode="auto">
            <a:xfrm>
              <a:off x="4322572" y="5147945"/>
              <a:ext cx="1052067" cy="443230"/>
            </a:xfrm>
            <a:prstGeom prst="rect">
              <a:avLst/>
            </a:prstGeom>
            <a:noFill/>
          </p:spPr>
        </p:pic>
      </p:grpSp>
      <p:sp>
        <p:nvSpPr>
          <p:cNvPr id="40" name="Rectangle 39"/>
          <p:cNvSpPr/>
          <p:nvPr/>
        </p:nvSpPr>
        <p:spPr>
          <a:xfrm>
            <a:off x="1136463" y="3623376"/>
            <a:ext cx="3417109" cy="1569660"/>
          </a:xfrm>
          <a:prstGeom prst="rect">
            <a:avLst/>
          </a:prstGeom>
        </p:spPr>
        <p:txBody>
          <a:bodyPr wrap="square">
            <a:spAutoFit/>
          </a:bodyPr>
          <a:lstStyle/>
          <a:p>
            <a:pPr algn="l">
              <a:buFont typeface="Arial" pitchFamily="34" charset="0"/>
              <a:buChar char="•"/>
            </a:pPr>
            <a:r>
              <a:rPr lang="en-US" altLang="zh-CN" sz="1200" dirty="0" smtClean="0"/>
              <a:t> </a:t>
            </a:r>
            <a:r>
              <a:rPr lang="zh-CN" altLang="en-US" sz="1200" dirty="0" smtClean="0"/>
              <a:t>智能交通系统：</a:t>
            </a:r>
            <a:endParaRPr lang="en-US" altLang="zh-CN" sz="1200" dirty="0" smtClean="0"/>
          </a:p>
          <a:p>
            <a:pPr algn="l"/>
            <a:r>
              <a:rPr lang="en-US" altLang="zh-CN" sz="1200" dirty="0" smtClean="0"/>
              <a:t>       </a:t>
            </a:r>
            <a:r>
              <a:rPr lang="zh-CN" altLang="en-US" sz="1200" dirty="0" smtClean="0"/>
              <a:t>交通信息的实时采集、实时统计和实时查询</a:t>
            </a:r>
            <a:endParaRPr lang="en-US" altLang="zh-CN" sz="1200" dirty="0" smtClean="0"/>
          </a:p>
          <a:p>
            <a:pPr algn="l"/>
            <a:r>
              <a:rPr lang="en-US" altLang="zh-CN" sz="1200" dirty="0" smtClean="0"/>
              <a:t>       </a:t>
            </a:r>
            <a:r>
              <a:rPr lang="zh-CN" altLang="en-US" sz="1200" dirty="0" smtClean="0"/>
              <a:t>交通信息的实时分析，例如区间测速</a:t>
            </a:r>
            <a:endParaRPr lang="en-US" altLang="zh-CN" sz="1200" dirty="0" smtClean="0"/>
          </a:p>
          <a:p>
            <a:pPr algn="l"/>
            <a:r>
              <a:rPr lang="en-US" altLang="zh-CN" sz="1200" dirty="0" smtClean="0"/>
              <a:t>       </a:t>
            </a:r>
            <a:r>
              <a:rPr lang="zh-CN" altLang="en-US" sz="1200" dirty="0" smtClean="0"/>
              <a:t>交通状况的模式分析和优化</a:t>
            </a:r>
            <a:endParaRPr lang="en-US" altLang="zh-CN" sz="1200" dirty="0" smtClean="0"/>
          </a:p>
          <a:p>
            <a:pPr algn="l">
              <a:buFont typeface="Arial" pitchFamily="34" charset="0"/>
              <a:buChar char="•"/>
            </a:pPr>
            <a:r>
              <a:rPr lang="en-US" altLang="zh-CN" sz="1200" dirty="0" smtClean="0"/>
              <a:t> </a:t>
            </a:r>
            <a:r>
              <a:rPr lang="zh-CN" altLang="en-US" sz="1200" dirty="0" smtClean="0"/>
              <a:t>智慧城市安保系统：图像视频的存储、检索和比对。</a:t>
            </a:r>
            <a:endParaRPr lang="en-US" altLang="zh-CN" sz="1200" dirty="0" smtClean="0"/>
          </a:p>
          <a:p>
            <a:pPr algn="l">
              <a:buFont typeface="Arial" pitchFamily="34" charset="0"/>
              <a:buChar char="•"/>
            </a:pPr>
            <a:r>
              <a:rPr lang="en-US" altLang="zh-CN" sz="1200" dirty="0" smtClean="0"/>
              <a:t> </a:t>
            </a:r>
            <a:r>
              <a:rPr lang="zh-CN" altLang="en-US" sz="1200" dirty="0" smtClean="0"/>
              <a:t>物联网：传感器数据的实时采集、实时分析和实时告警</a:t>
            </a:r>
            <a:endParaRPr lang="en-US" altLang="zh-CN" sz="1200" dirty="0" smtClean="0"/>
          </a:p>
        </p:txBody>
      </p:sp>
      <p:grpSp>
        <p:nvGrpSpPr>
          <p:cNvPr id="8" name="Group 33"/>
          <p:cNvGrpSpPr/>
          <p:nvPr/>
        </p:nvGrpSpPr>
        <p:grpSpPr>
          <a:xfrm>
            <a:off x="4947401" y="3182173"/>
            <a:ext cx="3033267" cy="435609"/>
            <a:chOff x="5001261" y="2682241"/>
            <a:chExt cx="3033267" cy="435609"/>
          </a:xfrm>
          <a:solidFill>
            <a:schemeClr val="accent6">
              <a:lumMod val="40000"/>
              <a:lumOff val="60000"/>
            </a:schemeClr>
          </a:solidFill>
        </p:grpSpPr>
        <p:sp>
          <p:nvSpPr>
            <p:cNvPr id="33" name="Rounded Rectangle 32"/>
            <p:cNvSpPr/>
            <p:nvPr/>
          </p:nvSpPr>
          <p:spPr bwMode="auto">
            <a:xfrm>
              <a:off x="5913120" y="2703576"/>
              <a:ext cx="2121408" cy="393192"/>
            </a:xfrm>
            <a:prstGeom prst="roundRect">
              <a:avLst/>
            </a:prstGeom>
            <a:grpFill/>
            <a:ln w="50800" cap="flat" cmpd="sng" algn="ctr">
              <a:solidFill>
                <a:schemeClr val="accent6">
                  <a:lumMod val="40000"/>
                  <a:lumOff val="6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zh-CN" altLang="en-US" sz="2800" dirty="0" smtClean="0"/>
                <a:t>金融</a:t>
              </a:r>
              <a:endParaRPr lang="en-US" altLang="zh-CN" sz="2800" dirty="0" smtClean="0"/>
            </a:p>
          </p:txBody>
        </p:sp>
        <p:pic>
          <p:nvPicPr>
            <p:cNvPr id="63501" name="Picture 13" descr="http://t3.gstatic.com/images?q=tbn:ANd9GcTsrozr6T_GUFn7PFLsXwvD2IX0cjcbCzaBvNX7-DiwEuteXTz8"/>
            <p:cNvPicPr>
              <a:picLocks noChangeAspect="1" noChangeArrowheads="1"/>
            </p:cNvPicPr>
            <p:nvPr/>
          </p:nvPicPr>
          <p:blipFill>
            <a:blip r:embed="rId6" cstate="print"/>
            <a:srcRect b="34138"/>
            <a:stretch>
              <a:fillRect/>
            </a:stretch>
          </p:blipFill>
          <p:spPr bwMode="auto">
            <a:xfrm>
              <a:off x="5001261" y="2682241"/>
              <a:ext cx="1020267" cy="435609"/>
            </a:xfrm>
            <a:prstGeom prst="rect">
              <a:avLst/>
            </a:prstGeom>
            <a:grpFill/>
            <a:ln>
              <a:solidFill>
                <a:schemeClr val="accent6">
                  <a:lumMod val="40000"/>
                  <a:lumOff val="60000"/>
                </a:schemeClr>
              </a:solidFill>
            </a:ln>
          </p:spPr>
        </p:pic>
      </p:grpSp>
      <p:sp>
        <p:nvSpPr>
          <p:cNvPr id="41" name="Rectangle 40"/>
          <p:cNvSpPr/>
          <p:nvPr/>
        </p:nvSpPr>
        <p:spPr>
          <a:xfrm>
            <a:off x="5347565" y="3659952"/>
            <a:ext cx="3168407" cy="1200329"/>
          </a:xfrm>
          <a:prstGeom prst="rect">
            <a:avLst/>
          </a:prstGeom>
        </p:spPr>
        <p:txBody>
          <a:bodyPr wrap="square">
            <a:spAutoFit/>
          </a:bodyPr>
          <a:lstStyle/>
          <a:p>
            <a:pPr algn="l">
              <a:buFont typeface="Arial" pitchFamily="34" charset="0"/>
              <a:buChar char="•"/>
            </a:pPr>
            <a:r>
              <a:rPr lang="en-US" altLang="zh-CN" sz="1200" dirty="0" smtClean="0"/>
              <a:t> </a:t>
            </a:r>
            <a:r>
              <a:rPr lang="zh-CN" altLang="en-US" sz="1200" dirty="0" smtClean="0"/>
              <a:t>非结构化数据（例如签名、影像等）的存储和检索</a:t>
            </a:r>
            <a:endParaRPr lang="en-US" altLang="zh-CN" sz="1200" dirty="0" smtClean="0"/>
          </a:p>
          <a:p>
            <a:pPr algn="l">
              <a:buFont typeface="Arial" pitchFamily="34" charset="0"/>
              <a:buChar char="•"/>
            </a:pPr>
            <a:r>
              <a:rPr lang="en-US" altLang="zh-CN" sz="1200" dirty="0" smtClean="0"/>
              <a:t> </a:t>
            </a:r>
            <a:r>
              <a:rPr lang="zh-CN" altLang="en-US" sz="1200" dirty="0" smtClean="0"/>
              <a:t>准实时的交易统计和分析</a:t>
            </a:r>
            <a:endParaRPr lang="en-US" altLang="zh-CN" sz="1200" dirty="0" smtClean="0"/>
          </a:p>
          <a:p>
            <a:pPr algn="l">
              <a:buFont typeface="Arial" pitchFamily="34" charset="0"/>
              <a:buChar char="•"/>
            </a:pPr>
            <a:r>
              <a:rPr lang="en-US" altLang="zh-CN" sz="1200" dirty="0" smtClean="0"/>
              <a:t> </a:t>
            </a:r>
            <a:r>
              <a:rPr lang="zh-CN" altLang="en-US" sz="1200" dirty="0" smtClean="0"/>
              <a:t>交易相关性分析</a:t>
            </a:r>
            <a:endParaRPr lang="en-US" altLang="zh-CN" sz="1200" dirty="0" smtClean="0"/>
          </a:p>
          <a:p>
            <a:pPr algn="l">
              <a:buFont typeface="Arial" pitchFamily="34" charset="0"/>
              <a:buChar char="•"/>
            </a:pPr>
            <a:r>
              <a:rPr lang="en-US" altLang="zh-CN" sz="1200" dirty="0" smtClean="0"/>
              <a:t> </a:t>
            </a:r>
            <a:r>
              <a:rPr lang="zh-CN" altLang="en-US" sz="1200" dirty="0" smtClean="0"/>
              <a:t>客户风险分析</a:t>
            </a:r>
            <a:endParaRPr lang="en-US" altLang="zh-CN" sz="1200" dirty="0" smtClean="0"/>
          </a:p>
          <a:p>
            <a:pPr algn="l">
              <a:buFont typeface="Arial" pitchFamily="34" charset="0"/>
              <a:buChar char="•"/>
            </a:pPr>
            <a:r>
              <a:rPr lang="zh-CN" altLang="en-US" sz="1200" dirty="0" smtClean="0"/>
              <a:t> 交易监控、合规分析、法规遵从</a:t>
            </a:r>
            <a:endParaRPr lang="en-US" altLang="zh-CN" sz="1200" dirty="0" smtClean="0"/>
          </a:p>
        </p:txBody>
      </p:sp>
      <p:grpSp>
        <p:nvGrpSpPr>
          <p:cNvPr id="9" name="Group 24"/>
          <p:cNvGrpSpPr/>
          <p:nvPr/>
        </p:nvGrpSpPr>
        <p:grpSpPr>
          <a:xfrm>
            <a:off x="4961624" y="5157192"/>
            <a:ext cx="3056128" cy="444500"/>
            <a:chOff x="3375914" y="5166038"/>
            <a:chExt cx="3056128" cy="444500"/>
          </a:xfrm>
        </p:grpSpPr>
        <p:sp>
          <p:nvSpPr>
            <p:cNvPr id="19" name="Rounded Rectangle 18"/>
            <p:cNvSpPr/>
            <p:nvPr/>
          </p:nvSpPr>
          <p:spPr bwMode="auto">
            <a:xfrm>
              <a:off x="4310634" y="5192522"/>
              <a:ext cx="2121408" cy="393192"/>
            </a:xfrm>
            <a:prstGeom prst="roundRect">
              <a:avLst/>
            </a:prstGeom>
            <a:solidFill>
              <a:srgbClr val="92D050"/>
            </a:solidFill>
            <a:ln w="50800" cap="flat" cmpd="sng" algn="ctr">
              <a:solidFill>
                <a:srgbClr val="92D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zh-CN" altLang="en-US" sz="2800" dirty="0" smtClean="0"/>
                <a:t>制造</a:t>
              </a:r>
              <a:endParaRPr lang="en-US" altLang="zh-CN" sz="2800" dirty="0" smtClean="0"/>
            </a:p>
          </p:txBody>
        </p:sp>
        <p:pic>
          <p:nvPicPr>
            <p:cNvPr id="63495" name="Picture 7" descr="http://ts1.mm.bing.net/images/thumbnail.aspx?q=1188332569792&amp;id=4f14b2467db8294ec5c144a06d957c16&amp;url=http%3a%2f%2fplanesandchoppers.com.s3.amazonaws.com%2f8823.jpg"/>
            <p:cNvPicPr>
              <a:picLocks noChangeAspect="1" noChangeArrowheads="1"/>
            </p:cNvPicPr>
            <p:nvPr/>
          </p:nvPicPr>
          <p:blipFill>
            <a:blip r:embed="rId7" cstate="print"/>
            <a:srcRect t="33683" b="7855"/>
            <a:stretch>
              <a:fillRect/>
            </a:stretch>
          </p:blipFill>
          <p:spPr bwMode="auto">
            <a:xfrm>
              <a:off x="3375914" y="5166038"/>
              <a:ext cx="1018286" cy="444500"/>
            </a:xfrm>
            <a:prstGeom prst="rect">
              <a:avLst/>
            </a:prstGeom>
            <a:noFill/>
          </p:spPr>
        </p:pic>
      </p:grpSp>
      <p:sp>
        <p:nvSpPr>
          <p:cNvPr id="42" name="Rectangle 41"/>
          <p:cNvSpPr/>
          <p:nvPr/>
        </p:nvSpPr>
        <p:spPr>
          <a:xfrm>
            <a:off x="5384141" y="5661494"/>
            <a:ext cx="3338849" cy="830997"/>
          </a:xfrm>
          <a:prstGeom prst="rect">
            <a:avLst/>
          </a:prstGeom>
        </p:spPr>
        <p:txBody>
          <a:bodyPr wrap="square">
            <a:spAutoFit/>
          </a:bodyPr>
          <a:lstStyle/>
          <a:p>
            <a:pPr algn="l">
              <a:buFont typeface="Arial" pitchFamily="34" charset="0"/>
              <a:buChar char="•"/>
            </a:pPr>
            <a:r>
              <a:rPr lang="zh-CN" altLang="en-US" sz="1200" dirty="0" smtClean="0"/>
              <a:t> 设备参数采集和监控</a:t>
            </a:r>
            <a:r>
              <a:rPr lang="en-US" altLang="zh-CN" sz="1200" dirty="0" smtClean="0"/>
              <a:t> </a:t>
            </a:r>
          </a:p>
          <a:p>
            <a:pPr algn="l">
              <a:buFont typeface="Arial" pitchFamily="34" charset="0"/>
              <a:buChar char="•"/>
            </a:pPr>
            <a:r>
              <a:rPr lang="en-US" altLang="zh-CN" sz="1200" dirty="0" smtClean="0"/>
              <a:t> </a:t>
            </a:r>
            <a:r>
              <a:rPr lang="zh-CN" altLang="en-US" sz="1200" dirty="0" smtClean="0"/>
              <a:t>感器数据实时采集、分析和实时告警</a:t>
            </a:r>
            <a:endParaRPr lang="en-US" altLang="zh-CN" sz="1200" dirty="0" smtClean="0"/>
          </a:p>
          <a:p>
            <a:pPr algn="l">
              <a:buFont typeface="Arial" pitchFamily="34" charset="0"/>
              <a:buChar char="•"/>
            </a:pPr>
            <a:r>
              <a:rPr lang="en-US" altLang="zh-CN" sz="1200" dirty="0" smtClean="0"/>
              <a:t> </a:t>
            </a:r>
            <a:r>
              <a:rPr lang="zh-CN" altLang="en-US" sz="1200" dirty="0" smtClean="0"/>
              <a:t>失效分析和损失预估</a:t>
            </a:r>
            <a:endParaRPr lang="en-US" altLang="zh-CN" sz="1200" dirty="0" smtClean="0"/>
          </a:p>
          <a:p>
            <a:pPr algn="l">
              <a:buFont typeface="Arial" pitchFamily="34" charset="0"/>
              <a:buChar char="•"/>
            </a:pPr>
            <a:r>
              <a:rPr lang="en-US" altLang="zh-CN" sz="1200" dirty="0" smtClean="0"/>
              <a:t> </a:t>
            </a:r>
            <a:r>
              <a:rPr lang="zh-CN" altLang="en-US" sz="1200" dirty="0" smtClean="0"/>
              <a:t>预测性分析</a:t>
            </a:r>
            <a:endParaRPr lang="en-US" altLang="zh-CN" sz="1200" dirty="0" smtClean="0"/>
          </a:p>
        </p:txBody>
      </p:sp>
      <p:grpSp>
        <p:nvGrpSpPr>
          <p:cNvPr id="10" name="Group 16"/>
          <p:cNvGrpSpPr/>
          <p:nvPr/>
        </p:nvGrpSpPr>
        <p:grpSpPr>
          <a:xfrm>
            <a:off x="769353" y="5165897"/>
            <a:ext cx="3057653" cy="450850"/>
            <a:chOff x="3593845" y="4514851"/>
            <a:chExt cx="3057653" cy="450850"/>
          </a:xfrm>
          <a:solidFill>
            <a:schemeClr val="tx2">
              <a:lumMod val="60000"/>
              <a:lumOff val="40000"/>
            </a:schemeClr>
          </a:solidFill>
        </p:grpSpPr>
        <p:sp>
          <p:nvSpPr>
            <p:cNvPr id="16" name="Rounded Rectangle 15"/>
            <p:cNvSpPr/>
            <p:nvPr/>
          </p:nvSpPr>
          <p:spPr bwMode="auto">
            <a:xfrm>
              <a:off x="4530090" y="4546092"/>
              <a:ext cx="2121408" cy="393192"/>
            </a:xfrm>
            <a:prstGeom prst="roundRect">
              <a:avLst/>
            </a:prstGeom>
            <a:grpFill/>
            <a:ln w="50800" cap="flat" cmpd="sng" algn="ctr">
              <a:solidFill>
                <a:schemeClr val="tx2">
                  <a:lumMod val="60000"/>
                  <a:lumOff val="4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zh-CN" altLang="en-US" sz="2800" dirty="0" smtClean="0"/>
                <a:t>零售</a:t>
              </a:r>
              <a:endParaRPr lang="en-US" altLang="zh-CN" sz="2800" dirty="0" smtClean="0"/>
            </a:p>
          </p:txBody>
        </p:sp>
        <p:pic>
          <p:nvPicPr>
            <p:cNvPr id="63493" name="Picture 5"/>
            <p:cNvPicPr>
              <a:picLocks noChangeAspect="1" noChangeArrowheads="1"/>
            </p:cNvPicPr>
            <p:nvPr/>
          </p:nvPicPr>
          <p:blipFill>
            <a:blip r:embed="rId8" cstate="print"/>
            <a:srcRect/>
            <a:stretch>
              <a:fillRect/>
            </a:stretch>
          </p:blipFill>
          <p:spPr bwMode="auto">
            <a:xfrm>
              <a:off x="3593845" y="4514851"/>
              <a:ext cx="1026215" cy="450850"/>
            </a:xfrm>
            <a:prstGeom prst="rect">
              <a:avLst/>
            </a:prstGeom>
            <a:grpFill/>
            <a:ln w="9525">
              <a:noFill/>
              <a:miter lim="800000"/>
              <a:headEnd/>
              <a:tailEnd/>
            </a:ln>
          </p:spPr>
        </p:pic>
      </p:grpSp>
      <p:sp>
        <p:nvSpPr>
          <p:cNvPr id="43" name="Rectangle 42"/>
          <p:cNvSpPr/>
          <p:nvPr/>
        </p:nvSpPr>
        <p:spPr>
          <a:xfrm>
            <a:off x="1054167" y="5606630"/>
            <a:ext cx="3877874" cy="830997"/>
          </a:xfrm>
          <a:prstGeom prst="rect">
            <a:avLst/>
          </a:prstGeom>
        </p:spPr>
        <p:txBody>
          <a:bodyPr wrap="square">
            <a:spAutoFit/>
          </a:bodyPr>
          <a:lstStyle/>
          <a:p>
            <a:pPr algn="l">
              <a:buFont typeface="Arial" pitchFamily="34" charset="0"/>
              <a:buChar char="•"/>
            </a:pPr>
            <a:r>
              <a:rPr lang="en-US" altLang="zh-CN" sz="1200" dirty="0" smtClean="0"/>
              <a:t> </a:t>
            </a:r>
            <a:r>
              <a:rPr lang="zh-CN" altLang="en-US" sz="1200" dirty="0" smtClean="0"/>
              <a:t>统计和分析</a:t>
            </a:r>
            <a:r>
              <a:rPr lang="en-US" altLang="zh-CN" sz="1200" dirty="0" smtClean="0"/>
              <a:t>: </a:t>
            </a:r>
            <a:r>
              <a:rPr lang="zh-CN" altLang="en-US" sz="1200" dirty="0" smtClean="0"/>
              <a:t>准实时的售卖点销售统计</a:t>
            </a:r>
            <a:endParaRPr lang="en-US" altLang="zh-CN" sz="1200" dirty="0" smtClean="0"/>
          </a:p>
          <a:p>
            <a:pPr algn="l">
              <a:buFont typeface="Arial" pitchFamily="34" charset="0"/>
              <a:buChar char="•"/>
            </a:pPr>
            <a:r>
              <a:rPr lang="en-US" altLang="zh-CN" sz="1200" dirty="0" smtClean="0"/>
              <a:t> </a:t>
            </a:r>
            <a:r>
              <a:rPr lang="zh-CN" altLang="en-US" sz="1200" dirty="0" smtClean="0"/>
              <a:t>决策支持：</a:t>
            </a:r>
            <a:r>
              <a:rPr lang="en-US" altLang="zh-CN" sz="1200" dirty="0" smtClean="0"/>
              <a:t> </a:t>
            </a:r>
            <a:r>
              <a:rPr lang="zh-CN" altLang="en-US" sz="1200" dirty="0" smtClean="0"/>
              <a:t>从库存管理、价格制定到新店选址</a:t>
            </a:r>
            <a:endParaRPr lang="en-US" altLang="zh-CN" sz="1200" dirty="0" smtClean="0"/>
          </a:p>
          <a:p>
            <a:pPr algn="l">
              <a:buFont typeface="Arial" pitchFamily="34" charset="0"/>
              <a:buChar char="•"/>
            </a:pPr>
            <a:r>
              <a:rPr lang="en-US" altLang="zh-CN" sz="1200" dirty="0" smtClean="0"/>
              <a:t> </a:t>
            </a:r>
            <a:r>
              <a:rPr lang="zh-CN" altLang="en-US" sz="1200" dirty="0" smtClean="0"/>
              <a:t>新的商业</a:t>
            </a:r>
            <a:r>
              <a:rPr lang="en-US" altLang="zh-CN" sz="1200" dirty="0" smtClean="0"/>
              <a:t>/</a:t>
            </a:r>
            <a:r>
              <a:rPr lang="zh-CN" altLang="en-US" sz="1200" dirty="0" smtClean="0"/>
              <a:t>服务模式：定向广告、优惠券、日常生活助理等</a:t>
            </a:r>
            <a:endParaRPr lang="en-US" altLang="zh-CN" sz="1200" dirty="0" smtClean="0"/>
          </a:p>
        </p:txBody>
      </p:sp>
    </p:spTree>
    <p:extLst>
      <p:ext uri="{BB962C8B-B14F-4D97-AF65-F5344CB8AC3E}">
        <p14:creationId xmlns:p14="http://schemas.microsoft.com/office/powerpoint/2010/main" xmlns="" val="1118216263"/>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电信行业应用概览</a:t>
            </a:r>
            <a:endParaRPr lang="zh-CN" altLang="en-US" dirty="0"/>
          </a:p>
        </p:txBody>
      </p:sp>
      <p:sp>
        <p:nvSpPr>
          <p:cNvPr id="3" name="Content Placeholder 2"/>
          <p:cNvSpPr>
            <a:spLocks noGrp="1"/>
          </p:cNvSpPr>
          <p:nvPr>
            <p:ph idx="1"/>
          </p:nvPr>
        </p:nvSpPr>
        <p:spPr>
          <a:xfrm>
            <a:off x="428625" y="1123950"/>
            <a:ext cx="8237538" cy="4867275"/>
          </a:xfrm>
        </p:spPr>
        <p:txBody>
          <a:bodyPr>
            <a:normAutofit fontScale="85000" lnSpcReduction="20000"/>
          </a:bodyPr>
          <a:lstStyle/>
          <a:p>
            <a:r>
              <a:rPr lang="zh-CN" altLang="en-US" sz="2000" dirty="0" smtClean="0"/>
              <a:t>面临的挑战</a:t>
            </a:r>
            <a:endParaRPr lang="en-US" altLang="zh-CN" sz="2000" dirty="0" smtClean="0"/>
          </a:p>
          <a:p>
            <a:pPr lvl="1">
              <a:buFont typeface="Arial" pitchFamily="34" charset="0"/>
              <a:buChar char="•"/>
            </a:pPr>
            <a:r>
              <a:rPr lang="zh-CN" altLang="en-US" sz="1800" dirty="0" smtClean="0"/>
              <a:t>数据源多样化，</a:t>
            </a:r>
            <a:r>
              <a:rPr lang="en-US" altLang="zh-CN" sz="1800" dirty="0" smtClean="0"/>
              <a:t>CDR(</a:t>
            </a:r>
            <a:r>
              <a:rPr lang="zh-CN" altLang="en-US" sz="1800" dirty="0" smtClean="0"/>
              <a:t>语音、</a:t>
            </a:r>
            <a:r>
              <a:rPr lang="en-US" altLang="zh-CN" sz="1800" dirty="0" smtClean="0"/>
              <a:t>SMS</a:t>
            </a:r>
            <a:r>
              <a:rPr lang="zh-CN" altLang="en-US" sz="1800" dirty="0" smtClean="0"/>
              <a:t>、</a:t>
            </a:r>
            <a:r>
              <a:rPr lang="en-US" altLang="zh-CN" sz="1800" dirty="0" smtClean="0"/>
              <a:t>GPRS</a:t>
            </a:r>
            <a:r>
              <a:rPr lang="zh-CN" altLang="en-US" sz="1800" dirty="0" smtClean="0"/>
              <a:t>、</a:t>
            </a:r>
            <a:r>
              <a:rPr lang="en-US" altLang="zh-CN" sz="1800" dirty="0" smtClean="0"/>
              <a:t>3G</a:t>
            </a:r>
            <a:r>
              <a:rPr lang="zh-CN" altLang="en-US" sz="1800" dirty="0" smtClean="0"/>
              <a:t>、</a:t>
            </a:r>
            <a:r>
              <a:rPr lang="en-US" altLang="zh-CN" sz="1800" dirty="0" smtClean="0"/>
              <a:t>WLAN</a:t>
            </a:r>
            <a:r>
              <a:rPr lang="zh-CN" altLang="en-US" sz="1800" dirty="0" smtClean="0"/>
              <a:t>、增值业务</a:t>
            </a:r>
            <a:r>
              <a:rPr lang="en-US" altLang="zh-CN" sz="1800" dirty="0" smtClean="0"/>
              <a:t>), Web</a:t>
            </a:r>
            <a:r>
              <a:rPr lang="zh-CN" altLang="en-US" sz="1800" dirty="0" smtClean="0"/>
              <a:t>日志，计费信息，客户信息、网络信令、基站参数</a:t>
            </a:r>
            <a:endParaRPr lang="en-US" altLang="zh-CN" sz="1800" dirty="0" smtClean="0"/>
          </a:p>
          <a:p>
            <a:pPr lvl="1">
              <a:buFont typeface="Arial" pitchFamily="34" charset="0"/>
              <a:buChar char="•"/>
            </a:pPr>
            <a:r>
              <a:rPr lang="zh-CN" altLang="en-US" sz="1800" dirty="0" smtClean="0"/>
              <a:t>数据量大：</a:t>
            </a:r>
            <a:r>
              <a:rPr lang="en-US" altLang="zh-CN" sz="1800" dirty="0" smtClean="0"/>
              <a:t>~360TB</a:t>
            </a:r>
            <a:r>
              <a:rPr lang="zh-CN" altLang="en-US" sz="1800" dirty="0" smtClean="0"/>
              <a:t> 六个月</a:t>
            </a:r>
            <a:r>
              <a:rPr lang="en-US" altLang="zh-CN" sz="1800" dirty="0" smtClean="0"/>
              <a:t>CDR</a:t>
            </a:r>
            <a:r>
              <a:rPr lang="zh-CN" altLang="en-US" sz="1800" dirty="0" smtClean="0"/>
              <a:t>数据（某省公司），</a:t>
            </a:r>
            <a:r>
              <a:rPr lang="en-US" altLang="zh-CN" sz="1800" dirty="0" smtClean="0"/>
              <a:t>~1PB 3G</a:t>
            </a:r>
            <a:r>
              <a:rPr lang="zh-CN" altLang="en-US" sz="1800" dirty="0" smtClean="0"/>
              <a:t>上网记录</a:t>
            </a:r>
            <a:endParaRPr lang="en-US" altLang="zh-CN" sz="1800" dirty="0" smtClean="0"/>
          </a:p>
          <a:p>
            <a:pPr lvl="1">
              <a:buFont typeface="Arial" pitchFamily="34" charset="0"/>
              <a:buChar char="•"/>
            </a:pPr>
            <a:r>
              <a:rPr lang="zh-CN" altLang="en-US" sz="1800" dirty="0" smtClean="0"/>
              <a:t>数据增长快速：</a:t>
            </a:r>
            <a:r>
              <a:rPr lang="en-US" altLang="zh-CN" sz="1800" dirty="0" smtClean="0"/>
              <a:t>2TB/</a:t>
            </a:r>
            <a:r>
              <a:rPr lang="zh-CN" altLang="en-US" sz="1800" dirty="0" smtClean="0"/>
              <a:t>天（某省公司）</a:t>
            </a:r>
            <a:endParaRPr lang="en-US" altLang="zh-CN" sz="1800" dirty="0" smtClean="0"/>
          </a:p>
          <a:p>
            <a:r>
              <a:rPr lang="zh-CN" altLang="en-US" sz="2000" dirty="0" smtClean="0"/>
              <a:t>海量数据分析</a:t>
            </a:r>
            <a:endParaRPr lang="en-US" altLang="zh-CN" sz="2000" dirty="0" smtClean="0"/>
          </a:p>
          <a:p>
            <a:pPr lvl="1">
              <a:buFont typeface="Arial" pitchFamily="34" charset="0"/>
              <a:buChar char="•"/>
            </a:pPr>
            <a:r>
              <a:rPr lang="zh-CN" altLang="en-US" sz="1800" dirty="0" smtClean="0"/>
              <a:t>流量分析、热点应用分析、访问趋势分析</a:t>
            </a:r>
            <a:endParaRPr lang="en-US" altLang="zh-CN" sz="1800" dirty="0" smtClean="0"/>
          </a:p>
          <a:p>
            <a:pPr lvl="1">
              <a:buFont typeface="Arial" pitchFamily="34" charset="0"/>
              <a:buChar char="•"/>
            </a:pPr>
            <a:r>
              <a:rPr lang="zh-CN" altLang="en-US" sz="1800" dirty="0" smtClean="0"/>
              <a:t>网络优化</a:t>
            </a:r>
            <a:endParaRPr lang="en-US" altLang="zh-CN" sz="1800" dirty="0" smtClean="0"/>
          </a:p>
          <a:p>
            <a:pPr lvl="1">
              <a:buFont typeface="Arial" pitchFamily="34" charset="0"/>
              <a:buChar char="•"/>
            </a:pPr>
            <a:r>
              <a:rPr lang="zh-CN" altLang="en-US" sz="1800" dirty="0" smtClean="0"/>
              <a:t>网间结算优化</a:t>
            </a:r>
            <a:endParaRPr lang="en-US" altLang="zh-CN" sz="1800" dirty="0" smtClean="0"/>
          </a:p>
          <a:p>
            <a:pPr lvl="1">
              <a:buFont typeface="Arial" pitchFamily="34" charset="0"/>
              <a:buChar char="•"/>
            </a:pPr>
            <a:r>
              <a:rPr lang="zh-CN" altLang="en-US" sz="1800" dirty="0" smtClean="0"/>
              <a:t>定价策略设计</a:t>
            </a:r>
            <a:endParaRPr lang="en-US" altLang="zh-CN" sz="1800" dirty="0" smtClean="0"/>
          </a:p>
          <a:p>
            <a:pPr lvl="1">
              <a:buFont typeface="Arial" pitchFamily="34" charset="0"/>
              <a:buChar char="•"/>
            </a:pPr>
            <a:r>
              <a:rPr lang="zh-CN" altLang="en-US" sz="1800" dirty="0" smtClean="0"/>
              <a:t>用户行为分析（聚类和分类）、用户流失性预测</a:t>
            </a:r>
            <a:endParaRPr lang="en-US" altLang="zh-CN" sz="1800" dirty="0" smtClean="0"/>
          </a:p>
          <a:p>
            <a:pPr lvl="1">
              <a:buFont typeface="Arial" pitchFamily="34" charset="0"/>
              <a:buChar char="•"/>
            </a:pPr>
            <a:r>
              <a:rPr lang="zh-CN" altLang="en-US" sz="1800" dirty="0" smtClean="0"/>
              <a:t>终端类型分析、市场营销计划、套餐计划设计</a:t>
            </a:r>
            <a:endParaRPr lang="en-US" altLang="zh-CN" sz="1800" dirty="0" smtClean="0"/>
          </a:p>
          <a:p>
            <a:r>
              <a:rPr lang="zh-CN" altLang="en-US" sz="2000" dirty="0" smtClean="0"/>
              <a:t>新应用、潜在的新商业模式和服务</a:t>
            </a:r>
            <a:endParaRPr lang="en-US" altLang="zh-CN" sz="2000" dirty="0" smtClean="0"/>
          </a:p>
          <a:p>
            <a:pPr lvl="1">
              <a:buFont typeface="Arial" pitchFamily="34" charset="0"/>
              <a:buChar char="•"/>
            </a:pPr>
            <a:r>
              <a:rPr lang="zh-CN" altLang="en-US" sz="1800" dirty="0" smtClean="0"/>
              <a:t>在线详单查询</a:t>
            </a:r>
            <a:endParaRPr lang="en-US" altLang="zh-CN" sz="1800" dirty="0" smtClean="0"/>
          </a:p>
          <a:p>
            <a:pPr lvl="1">
              <a:buFont typeface="Arial" pitchFamily="34" charset="0"/>
              <a:buChar char="•"/>
            </a:pPr>
            <a:r>
              <a:rPr lang="zh-CN" altLang="en-US" sz="1800" dirty="0" smtClean="0"/>
              <a:t>精准广告</a:t>
            </a:r>
            <a:endParaRPr lang="en-US" altLang="zh-CN" sz="1800" dirty="0" smtClean="0"/>
          </a:p>
          <a:p>
            <a:endParaRPr lang="en-US" altLang="zh-CN" sz="2000" dirty="0" smtClean="0"/>
          </a:p>
          <a:p>
            <a:endParaRPr lang="en-US" altLang="zh-CN" sz="2000" dirty="0" smtClean="0"/>
          </a:p>
          <a:p>
            <a:endParaRPr lang="en-US" altLang="zh-CN" sz="2000" dirty="0" smtClean="0"/>
          </a:p>
          <a:p>
            <a:endParaRPr lang="zh-CN" altLang="en-US" sz="2000" dirty="0"/>
          </a:p>
        </p:txBody>
      </p:sp>
      <p:pic>
        <p:nvPicPr>
          <p:cNvPr id="35" name="Picture 34" descr="apps.png"/>
          <p:cNvPicPr>
            <a:picLocks noChangeAspect="1"/>
          </p:cNvPicPr>
          <p:nvPr/>
        </p:nvPicPr>
        <p:blipFill>
          <a:blip r:embed="rId3" cstate="print"/>
          <a:stretch>
            <a:fillRect/>
          </a:stretch>
        </p:blipFill>
        <p:spPr>
          <a:xfrm>
            <a:off x="5303273" y="2698837"/>
            <a:ext cx="3242804" cy="2962411"/>
          </a:xfrm>
          <a:prstGeom prst="rect">
            <a:avLst/>
          </a:prstGeom>
        </p:spPr>
      </p:pic>
    </p:spTree>
    <p:extLst>
      <p:ext uri="{BB962C8B-B14F-4D97-AF65-F5344CB8AC3E}">
        <p14:creationId xmlns:p14="http://schemas.microsoft.com/office/powerpoint/2010/main" xmlns="" val="492561904"/>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857" y="258222"/>
            <a:ext cx="7999413" cy="531743"/>
          </a:xfrm>
        </p:spPr>
        <p:txBody>
          <a:bodyPr/>
          <a:lstStyle/>
          <a:p>
            <a:r>
              <a:rPr lang="en-US" altLang="zh-CN" dirty="0" smtClean="0"/>
              <a:t>Hadoop</a:t>
            </a:r>
            <a:r>
              <a:rPr lang="zh-CN" altLang="en-US" dirty="0" smtClean="0"/>
              <a:t>在电信中的应用</a:t>
            </a:r>
            <a:endParaRPr lang="en-US" dirty="0"/>
          </a:p>
        </p:txBody>
      </p:sp>
      <p:pic>
        <p:nvPicPr>
          <p:cNvPr id="34820" name="Picture 4"/>
          <p:cNvPicPr>
            <a:picLocks noChangeAspect="1" noChangeArrowheads="1"/>
          </p:cNvPicPr>
          <p:nvPr/>
        </p:nvPicPr>
        <p:blipFill>
          <a:blip r:embed="rId2" cstate="print"/>
          <a:srcRect/>
          <a:stretch>
            <a:fillRect/>
          </a:stretch>
        </p:blipFill>
        <p:spPr bwMode="auto">
          <a:xfrm>
            <a:off x="4860032" y="908720"/>
            <a:ext cx="4164958" cy="2664296"/>
          </a:xfrm>
          <a:prstGeom prst="rect">
            <a:avLst/>
          </a:prstGeom>
          <a:noFill/>
          <a:ln w="9525">
            <a:solidFill>
              <a:schemeClr val="tx2">
                <a:lumMod val="60000"/>
                <a:lumOff val="40000"/>
              </a:schemeClr>
            </a:solidFill>
            <a:miter lim="800000"/>
            <a:headEnd/>
            <a:tailEnd/>
          </a:ln>
        </p:spPr>
      </p:pic>
      <p:pic>
        <p:nvPicPr>
          <p:cNvPr id="34821" name="Picture 5"/>
          <p:cNvPicPr>
            <a:picLocks noChangeAspect="1" noChangeArrowheads="1"/>
          </p:cNvPicPr>
          <p:nvPr/>
        </p:nvPicPr>
        <p:blipFill>
          <a:blip r:embed="rId3" cstate="print"/>
          <a:srcRect/>
          <a:stretch>
            <a:fillRect/>
          </a:stretch>
        </p:blipFill>
        <p:spPr bwMode="auto">
          <a:xfrm>
            <a:off x="4860032" y="3861047"/>
            <a:ext cx="3744416" cy="2907675"/>
          </a:xfrm>
          <a:prstGeom prst="rect">
            <a:avLst/>
          </a:prstGeom>
          <a:noFill/>
          <a:ln w="9525">
            <a:solidFill>
              <a:schemeClr val="tx2">
                <a:lumMod val="60000"/>
                <a:lumOff val="40000"/>
              </a:schemeClr>
            </a:solidFill>
            <a:miter lim="800000"/>
            <a:headEnd/>
            <a:tailEnd/>
          </a:ln>
        </p:spPr>
      </p:pic>
      <p:pic>
        <p:nvPicPr>
          <p:cNvPr id="34822" name="Picture 6"/>
          <p:cNvPicPr>
            <a:picLocks noChangeAspect="1" noChangeArrowheads="1"/>
          </p:cNvPicPr>
          <p:nvPr/>
        </p:nvPicPr>
        <p:blipFill>
          <a:blip r:embed="rId4" cstate="print"/>
          <a:srcRect/>
          <a:stretch>
            <a:fillRect/>
          </a:stretch>
        </p:blipFill>
        <p:spPr bwMode="auto">
          <a:xfrm>
            <a:off x="0" y="980728"/>
            <a:ext cx="4294564" cy="2571179"/>
          </a:xfrm>
          <a:prstGeom prst="rect">
            <a:avLst/>
          </a:prstGeom>
          <a:noFill/>
          <a:ln w="9525">
            <a:solidFill>
              <a:schemeClr val="tx2">
                <a:lumMod val="60000"/>
                <a:lumOff val="40000"/>
              </a:schemeClr>
            </a:solidFill>
            <a:miter lim="800000"/>
            <a:headEnd/>
            <a:tailEnd/>
          </a:ln>
        </p:spPr>
      </p:pic>
      <p:pic>
        <p:nvPicPr>
          <p:cNvPr id="34823" name="Picture 7"/>
          <p:cNvPicPr>
            <a:picLocks noChangeAspect="1" noChangeArrowheads="1"/>
          </p:cNvPicPr>
          <p:nvPr/>
        </p:nvPicPr>
        <p:blipFill>
          <a:blip r:embed="rId5" cstate="print"/>
          <a:srcRect/>
          <a:stretch>
            <a:fillRect/>
          </a:stretch>
        </p:blipFill>
        <p:spPr bwMode="auto">
          <a:xfrm>
            <a:off x="1" y="3874488"/>
            <a:ext cx="4067944" cy="2983512"/>
          </a:xfrm>
          <a:prstGeom prst="rect">
            <a:avLst/>
          </a:prstGeom>
          <a:noFill/>
          <a:ln w="9525">
            <a:solidFill>
              <a:schemeClr val="tx2">
                <a:lumMod val="60000"/>
                <a:lumOff val="40000"/>
              </a:schemeClr>
            </a:solidFill>
            <a:miter lim="800000"/>
            <a:headEnd/>
            <a:tailEnd/>
          </a:ln>
        </p:spPr>
      </p:pic>
      <p:sp>
        <p:nvSpPr>
          <p:cNvPr id="11" name="TextBox 10"/>
          <p:cNvSpPr txBox="1"/>
          <p:nvPr/>
        </p:nvSpPr>
        <p:spPr>
          <a:xfrm>
            <a:off x="0" y="642174"/>
            <a:ext cx="1646605" cy="338554"/>
          </a:xfrm>
          <a:prstGeom prst="rect">
            <a:avLst/>
          </a:prstGeom>
          <a:noFill/>
        </p:spPr>
        <p:txBody>
          <a:bodyPr wrap="none" rtlCol="0">
            <a:spAutoFit/>
          </a:bodyPr>
          <a:lstStyle/>
          <a:p>
            <a:r>
              <a:rPr lang="en-US" altLang="zh-CN" sz="1600" dirty="0" smtClean="0">
                <a:latin typeface="微软雅黑" pitchFamily="34" charset="-122"/>
                <a:ea typeface="微软雅黑" pitchFamily="34" charset="-122"/>
              </a:rPr>
              <a:t>1. </a:t>
            </a:r>
            <a:r>
              <a:rPr lang="zh-CN" altLang="en-US" sz="1600" dirty="0" smtClean="0">
                <a:latin typeface="微软雅黑" pitchFamily="34" charset="-122"/>
                <a:ea typeface="微软雅黑" pitchFamily="34" charset="-122"/>
              </a:rPr>
              <a:t>热门网站分析</a:t>
            </a:r>
          </a:p>
        </p:txBody>
      </p:sp>
      <p:sp>
        <p:nvSpPr>
          <p:cNvPr id="12" name="TextBox 11"/>
          <p:cNvSpPr txBox="1"/>
          <p:nvPr/>
        </p:nvSpPr>
        <p:spPr>
          <a:xfrm>
            <a:off x="5076056" y="620688"/>
            <a:ext cx="1646605" cy="338554"/>
          </a:xfrm>
          <a:prstGeom prst="rect">
            <a:avLst/>
          </a:prstGeom>
          <a:noFill/>
        </p:spPr>
        <p:txBody>
          <a:bodyPr wrap="none" rtlCol="0">
            <a:spAutoFit/>
          </a:bodyPr>
          <a:lstStyle/>
          <a:p>
            <a:r>
              <a:rPr lang="en-US" altLang="zh-CN" sz="1600" dirty="0" smtClean="0">
                <a:latin typeface="微软雅黑" pitchFamily="34" charset="-122"/>
                <a:ea typeface="微软雅黑" pitchFamily="34" charset="-122"/>
              </a:rPr>
              <a:t>2. </a:t>
            </a:r>
            <a:r>
              <a:rPr lang="zh-CN" altLang="en-US" sz="1600" dirty="0" smtClean="0">
                <a:latin typeface="微软雅黑" pitchFamily="34" charset="-122"/>
                <a:ea typeface="微软雅黑" pitchFamily="34" charset="-122"/>
              </a:rPr>
              <a:t>热门终端分析</a:t>
            </a:r>
          </a:p>
        </p:txBody>
      </p:sp>
      <p:sp>
        <p:nvSpPr>
          <p:cNvPr id="13" name="TextBox 12"/>
          <p:cNvSpPr txBox="1"/>
          <p:nvPr/>
        </p:nvSpPr>
        <p:spPr>
          <a:xfrm>
            <a:off x="0" y="3573016"/>
            <a:ext cx="2056973" cy="338554"/>
          </a:xfrm>
          <a:prstGeom prst="rect">
            <a:avLst/>
          </a:prstGeom>
          <a:noFill/>
        </p:spPr>
        <p:txBody>
          <a:bodyPr wrap="none" rtlCol="0">
            <a:spAutoFit/>
          </a:bodyPr>
          <a:lstStyle/>
          <a:p>
            <a:r>
              <a:rPr lang="en-US" altLang="zh-CN" sz="1600" dirty="0" smtClean="0">
                <a:latin typeface="微软雅黑" pitchFamily="34" charset="-122"/>
                <a:ea typeface="微软雅黑" pitchFamily="34" charset="-122"/>
              </a:rPr>
              <a:t>3. </a:t>
            </a:r>
            <a:r>
              <a:rPr lang="zh-CN" altLang="en-US" sz="1600" dirty="0" smtClean="0">
                <a:latin typeface="微软雅黑" pitchFamily="34" charset="-122"/>
                <a:ea typeface="微软雅黑" pitchFamily="34" charset="-122"/>
              </a:rPr>
              <a:t>客户投诉统计分析</a:t>
            </a:r>
          </a:p>
        </p:txBody>
      </p:sp>
      <p:sp>
        <p:nvSpPr>
          <p:cNvPr id="14" name="TextBox 13"/>
          <p:cNvSpPr txBox="1"/>
          <p:nvPr/>
        </p:nvSpPr>
        <p:spPr>
          <a:xfrm>
            <a:off x="4932040" y="3573016"/>
            <a:ext cx="2056973" cy="338554"/>
          </a:xfrm>
          <a:prstGeom prst="rect">
            <a:avLst/>
          </a:prstGeom>
          <a:noFill/>
        </p:spPr>
        <p:txBody>
          <a:bodyPr wrap="none" rtlCol="0">
            <a:spAutoFit/>
          </a:bodyPr>
          <a:lstStyle/>
          <a:p>
            <a:r>
              <a:rPr lang="en-US" altLang="zh-CN" sz="1600" dirty="0" smtClean="0">
                <a:latin typeface="微软雅黑" pitchFamily="34" charset="-122"/>
                <a:ea typeface="微软雅黑" pitchFamily="34" charset="-122"/>
              </a:rPr>
              <a:t>4. </a:t>
            </a:r>
            <a:r>
              <a:rPr lang="zh-CN" altLang="en-US" sz="1600" dirty="0" smtClean="0">
                <a:latin typeface="微软雅黑" pitchFamily="34" charset="-122"/>
                <a:ea typeface="微软雅黑" pitchFamily="34" charset="-122"/>
              </a:rPr>
              <a:t>上网记录详单查询</a:t>
            </a:r>
          </a:p>
        </p:txBody>
      </p:sp>
    </p:spTree>
    <p:extLst>
      <p:ext uri="{BB962C8B-B14F-4D97-AF65-F5344CB8AC3E}">
        <p14:creationId xmlns:p14="http://schemas.microsoft.com/office/powerpoint/2010/main" xmlns="" val="410057248"/>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智慧城市和物联网</a:t>
            </a:r>
            <a:endParaRPr lang="zh-CN" altLang="en-US" dirty="0"/>
          </a:p>
        </p:txBody>
      </p:sp>
      <p:pic>
        <p:nvPicPr>
          <p:cNvPr id="6" name="Picture 2"/>
          <p:cNvPicPr>
            <a:picLocks noChangeAspect="1" noChangeArrowheads="1"/>
          </p:cNvPicPr>
          <p:nvPr/>
        </p:nvPicPr>
        <p:blipFill>
          <a:blip r:embed="rId2" cstate="print"/>
          <a:srcRect/>
          <a:stretch>
            <a:fillRect/>
          </a:stretch>
        </p:blipFill>
        <p:spPr bwMode="auto">
          <a:xfrm>
            <a:off x="-1" y="1772816"/>
            <a:ext cx="9144001" cy="3737848"/>
          </a:xfrm>
          <a:prstGeom prst="rect">
            <a:avLst/>
          </a:prstGeom>
          <a:noFill/>
          <a:ln w="9525">
            <a:noFill/>
            <a:miter lim="800000"/>
            <a:headEnd/>
            <a:tailEnd/>
          </a:ln>
        </p:spPr>
      </p:pic>
    </p:spTree>
    <p:extLst>
      <p:ext uri="{BB962C8B-B14F-4D97-AF65-F5344CB8AC3E}">
        <p14:creationId xmlns:p14="http://schemas.microsoft.com/office/powerpoint/2010/main" xmlns="" val="41770702"/>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smtClean="0"/>
              <a:t>实时交通信息数据库</a:t>
            </a:r>
            <a:endParaRPr lang="zh-CN" altLang="en-US" dirty="0"/>
          </a:p>
        </p:txBody>
      </p:sp>
      <p:pic>
        <p:nvPicPr>
          <p:cNvPr id="1027" name="Picture 3"/>
          <p:cNvPicPr>
            <a:picLocks noChangeAspect="1" noChangeArrowheads="1"/>
          </p:cNvPicPr>
          <p:nvPr/>
        </p:nvPicPr>
        <p:blipFill>
          <a:blip r:embed="rId3" cstate="print"/>
          <a:srcRect/>
          <a:stretch>
            <a:fillRect/>
          </a:stretch>
        </p:blipFill>
        <p:spPr bwMode="auto">
          <a:xfrm>
            <a:off x="528638" y="1149821"/>
            <a:ext cx="8086725" cy="4943475"/>
          </a:xfrm>
          <a:prstGeom prst="rect">
            <a:avLst/>
          </a:prstGeom>
          <a:noFill/>
          <a:ln w="9525">
            <a:noFill/>
            <a:miter lim="800000"/>
            <a:headEnd/>
            <a:tailEnd/>
          </a:ln>
        </p:spPr>
      </p:pic>
    </p:spTree>
    <p:extLst>
      <p:ext uri="{BB962C8B-B14F-4D97-AF65-F5344CB8AC3E}">
        <p14:creationId xmlns:p14="http://schemas.microsoft.com/office/powerpoint/2010/main" xmlns="" val="1521485077"/>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实时路况信息</a:t>
            </a:r>
            <a:endParaRPr lang="zh-CN" altLang="en-US" dirty="0"/>
          </a:p>
        </p:txBody>
      </p:sp>
      <p:pic>
        <p:nvPicPr>
          <p:cNvPr id="4" name="Picture 16"/>
          <p:cNvPicPr>
            <a:picLocks noChangeAspect="1" noChangeArrowheads="1"/>
          </p:cNvPicPr>
          <p:nvPr/>
        </p:nvPicPr>
        <p:blipFill>
          <a:blip r:embed="rId2" cstate="print"/>
          <a:srcRect/>
          <a:stretch>
            <a:fillRect/>
          </a:stretch>
        </p:blipFill>
        <p:spPr bwMode="auto">
          <a:xfrm>
            <a:off x="107504" y="1700808"/>
            <a:ext cx="8867775" cy="3833043"/>
          </a:xfrm>
          <a:prstGeom prst="rect">
            <a:avLst/>
          </a:prstGeom>
          <a:noFill/>
          <a:ln w="9525">
            <a:noFill/>
            <a:miter lim="800000"/>
            <a:headEnd/>
            <a:tailEnd/>
          </a:ln>
        </p:spPr>
      </p:pic>
      <p:pic>
        <p:nvPicPr>
          <p:cNvPr id="36866" name="Picture 2"/>
          <p:cNvPicPr>
            <a:picLocks noChangeAspect="1" noChangeArrowheads="1"/>
          </p:cNvPicPr>
          <p:nvPr/>
        </p:nvPicPr>
        <p:blipFill>
          <a:blip r:embed="rId3" cstate="print"/>
          <a:srcRect/>
          <a:stretch>
            <a:fillRect/>
          </a:stretch>
        </p:blipFill>
        <p:spPr bwMode="auto">
          <a:xfrm>
            <a:off x="179512" y="1772816"/>
            <a:ext cx="2857500" cy="2105025"/>
          </a:xfrm>
          <a:prstGeom prst="rect">
            <a:avLst/>
          </a:prstGeom>
          <a:noFill/>
          <a:ln w="9525">
            <a:noFill/>
            <a:miter lim="800000"/>
            <a:headEnd/>
            <a:tailEnd/>
          </a:ln>
        </p:spPr>
      </p:pic>
      <p:pic>
        <p:nvPicPr>
          <p:cNvPr id="36867" name="Picture 3"/>
          <p:cNvPicPr>
            <a:picLocks noChangeAspect="1" noChangeArrowheads="1"/>
          </p:cNvPicPr>
          <p:nvPr/>
        </p:nvPicPr>
        <p:blipFill>
          <a:blip r:embed="rId4" cstate="print"/>
          <a:srcRect/>
          <a:stretch>
            <a:fillRect/>
          </a:stretch>
        </p:blipFill>
        <p:spPr bwMode="auto">
          <a:xfrm>
            <a:off x="179512" y="5013176"/>
            <a:ext cx="1905000" cy="457200"/>
          </a:xfrm>
          <a:prstGeom prst="rect">
            <a:avLst/>
          </a:prstGeom>
          <a:noFill/>
          <a:ln w="9525">
            <a:noFill/>
            <a:miter lim="800000"/>
            <a:headEnd/>
            <a:tailEnd/>
          </a:ln>
        </p:spPr>
      </p:pic>
    </p:spTree>
    <p:extLst>
      <p:ext uri="{BB962C8B-B14F-4D97-AF65-F5344CB8AC3E}">
        <p14:creationId xmlns:p14="http://schemas.microsoft.com/office/powerpoint/2010/main" xmlns="" val="2411202900"/>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t>大数</a:t>
            </a:r>
            <a:r>
              <a:rPr lang="zh-CN" altLang="en-US" dirty="0" smtClean="0"/>
              <a:t>据处理</a:t>
            </a:r>
            <a:r>
              <a:rPr lang="zh-CN" altLang="en-US" dirty="0"/>
              <a:t>时</a:t>
            </a:r>
            <a:r>
              <a:rPr lang="zh-CN" altLang="en-US" dirty="0" smtClean="0"/>
              <a:t>代英特尔的角色</a:t>
            </a:r>
            <a:endParaRPr lang="zh-CN" altLang="en-US" dirty="0"/>
          </a:p>
        </p:txBody>
      </p:sp>
      <p:sp>
        <p:nvSpPr>
          <p:cNvPr id="6" name="Rounded Rectangle 5"/>
          <p:cNvSpPr/>
          <p:nvPr/>
        </p:nvSpPr>
        <p:spPr bwMode="auto">
          <a:xfrm>
            <a:off x="223016" y="1442364"/>
            <a:ext cx="8589761" cy="914401"/>
          </a:xfrm>
          <a:prstGeom prst="roundRect">
            <a:avLst>
              <a:gd name="adj" fmla="val 8901"/>
            </a:avLst>
          </a:prstGeom>
          <a:solidFill>
            <a:schemeClr val="bg1">
              <a:alpha val="50000"/>
            </a:schemeClr>
          </a:solidFill>
          <a:ln w="19050" algn="ctr">
            <a:solidFill>
              <a:schemeClr val="tx2">
                <a:lumMod val="40000"/>
                <a:lumOff val="60000"/>
              </a:schemeClr>
            </a:solidFill>
            <a:miter lim="800000"/>
            <a:headEnd type="none" w="sm" len="sm"/>
            <a:tailEnd type="none" w="sm" len="sm"/>
          </a:ln>
        </p:spPr>
        <p:txBody>
          <a:bodyPr lIns="91431" tIns="45716" rIns="91431" bIns="45716" rtlCol="0" anchor="ctr"/>
          <a:lstStyle/>
          <a:p>
            <a:pPr algn="ctr" fontAlgn="auto">
              <a:spcBef>
                <a:spcPts val="0"/>
              </a:spcBef>
              <a:spcAft>
                <a:spcPts val="0"/>
              </a:spcAft>
            </a:pPr>
            <a:endParaRPr lang="en-US" b="1" kern="0" dirty="0">
              <a:latin typeface="+mn-lt"/>
            </a:endParaRPr>
          </a:p>
        </p:txBody>
      </p:sp>
      <p:sp>
        <p:nvSpPr>
          <p:cNvPr id="7" name="Rounded Rectangle 6"/>
          <p:cNvSpPr/>
          <p:nvPr/>
        </p:nvSpPr>
        <p:spPr bwMode="auto">
          <a:xfrm>
            <a:off x="223016" y="2574173"/>
            <a:ext cx="8589761" cy="914401"/>
          </a:xfrm>
          <a:prstGeom prst="roundRect">
            <a:avLst>
              <a:gd name="adj" fmla="val 10135"/>
            </a:avLst>
          </a:prstGeom>
          <a:solidFill>
            <a:schemeClr val="bg1">
              <a:alpha val="50000"/>
            </a:schemeClr>
          </a:solidFill>
          <a:ln w="19050" algn="ctr">
            <a:solidFill>
              <a:schemeClr val="tx2">
                <a:lumMod val="40000"/>
                <a:lumOff val="60000"/>
              </a:schemeClr>
            </a:solidFill>
            <a:miter lim="800000"/>
            <a:headEnd type="none" w="sm" len="sm"/>
            <a:tailEnd type="none" w="sm" len="sm"/>
          </a:ln>
        </p:spPr>
        <p:txBody>
          <a:bodyPr lIns="91431" tIns="45716" rIns="91431" bIns="45716" rtlCol="0" anchor="ctr"/>
          <a:lstStyle/>
          <a:p>
            <a:pPr algn="ctr" fontAlgn="auto">
              <a:spcBef>
                <a:spcPts val="0"/>
              </a:spcBef>
              <a:spcAft>
                <a:spcPts val="0"/>
              </a:spcAft>
            </a:pPr>
            <a:endParaRPr lang="en-US" b="1" kern="0" dirty="0">
              <a:latin typeface="+mn-lt"/>
            </a:endParaRPr>
          </a:p>
        </p:txBody>
      </p:sp>
      <p:sp>
        <p:nvSpPr>
          <p:cNvPr id="8" name="Rounded Rectangle 7"/>
          <p:cNvSpPr/>
          <p:nvPr/>
        </p:nvSpPr>
        <p:spPr bwMode="auto">
          <a:xfrm>
            <a:off x="223016" y="3686596"/>
            <a:ext cx="8589761" cy="914401"/>
          </a:xfrm>
          <a:prstGeom prst="roundRect">
            <a:avLst>
              <a:gd name="adj" fmla="val 7666"/>
            </a:avLst>
          </a:prstGeom>
          <a:solidFill>
            <a:schemeClr val="bg1">
              <a:alpha val="50000"/>
            </a:schemeClr>
          </a:solidFill>
          <a:ln w="19050" algn="ctr">
            <a:solidFill>
              <a:schemeClr val="tx2">
                <a:lumMod val="40000"/>
                <a:lumOff val="60000"/>
              </a:schemeClr>
            </a:solidFill>
            <a:miter lim="800000"/>
            <a:headEnd type="none" w="sm" len="sm"/>
            <a:tailEnd type="none" w="sm" len="sm"/>
          </a:ln>
        </p:spPr>
        <p:txBody>
          <a:bodyPr lIns="91431" tIns="45716" rIns="91431" bIns="45716" rtlCol="0" anchor="ctr"/>
          <a:lstStyle/>
          <a:p>
            <a:pPr algn="ctr" fontAlgn="auto">
              <a:spcBef>
                <a:spcPts val="0"/>
              </a:spcBef>
              <a:spcAft>
                <a:spcPts val="0"/>
              </a:spcAft>
            </a:pPr>
            <a:endParaRPr lang="en-US" b="1" kern="0" dirty="0">
              <a:latin typeface="+mn-lt"/>
            </a:endParaRPr>
          </a:p>
        </p:txBody>
      </p:sp>
      <p:sp>
        <p:nvSpPr>
          <p:cNvPr id="9" name="Rectangle 8"/>
          <p:cNvSpPr/>
          <p:nvPr/>
        </p:nvSpPr>
        <p:spPr bwMode="auto">
          <a:xfrm>
            <a:off x="864332" y="1612155"/>
            <a:ext cx="7926800" cy="649360"/>
          </a:xfrm>
          <a:prstGeom prst="rect">
            <a:avLst/>
          </a:prstGeom>
          <a:noFill/>
          <a:ln w="9525" cap="flat" cmpd="sng" algn="ctr">
            <a:noFill/>
            <a:prstDash val="solid"/>
            <a:round/>
            <a:headEnd type="none" w="med" len="med"/>
            <a:tailEnd type="none" w="med" len="med"/>
          </a:ln>
          <a:effectLst/>
          <a:scene3d>
            <a:camera prst="orthographicFront">
              <a:rot lat="0" lon="0" rev="0"/>
            </a:camera>
            <a:lightRig rig="contrasting" dir="t">
              <a:rot lat="0" lon="0" rev="1500000"/>
            </a:lightRig>
          </a:scene3d>
          <a:sp3d prstMaterial="metal">
            <a:bevelT w="88900" h="88900"/>
          </a:sp3d>
        </p:spPr>
        <p:txBody>
          <a:bodyPr vert="horz" wrap="square" lIns="91440" tIns="31980" rIns="91440" bIns="31980" numCol="1" rtlCol="0" anchor="t" anchorCtr="0" compatLnSpc="1">
            <a:prstTxWarp prst="textNoShape">
              <a:avLst/>
            </a:prstTxWarp>
            <a:spAutoFit/>
          </a:bodyPr>
          <a:lstStyle/>
          <a:p>
            <a:pPr defTabSz="639984">
              <a:lnSpc>
                <a:spcPct val="95000"/>
              </a:lnSpc>
              <a:spcBef>
                <a:spcPts val="600"/>
              </a:spcBef>
              <a:buClr>
                <a:prstClr val="white"/>
              </a:buClr>
            </a:pPr>
            <a:r>
              <a:rPr lang="zh-CN" altLang="en-US" sz="2000" dirty="0" smtClean="0">
                <a:latin typeface="+mn-lt"/>
              </a:rPr>
              <a:t>提供高效的计算芯片、存储、</a:t>
            </a:r>
            <a:r>
              <a:rPr lang="en-US" altLang="zh-CN" sz="2000" dirty="0" smtClean="0">
                <a:latin typeface="+mn-lt"/>
              </a:rPr>
              <a:t>I/O</a:t>
            </a:r>
            <a:r>
              <a:rPr lang="zh-CN" altLang="en-US" sz="2000" dirty="0" smtClean="0">
                <a:latin typeface="+mn-lt"/>
              </a:rPr>
              <a:t>、网络技术，加速大数据价值</a:t>
            </a:r>
            <a:r>
              <a:rPr lang="zh-CN" altLang="en-US" sz="2000" dirty="0"/>
              <a:t>挖掘</a:t>
            </a:r>
            <a:r>
              <a:rPr lang="zh-CN" altLang="en-US" sz="2000" dirty="0" smtClean="0">
                <a:latin typeface="+mn-lt"/>
              </a:rPr>
              <a:t>与提高决策反应</a:t>
            </a:r>
            <a:endParaRPr lang="en-US" sz="2000" dirty="0" smtClean="0">
              <a:latin typeface="+mn-lt"/>
            </a:endParaRPr>
          </a:p>
        </p:txBody>
      </p:sp>
      <p:sp>
        <p:nvSpPr>
          <p:cNvPr id="10" name="Rectangle 9"/>
          <p:cNvSpPr/>
          <p:nvPr/>
        </p:nvSpPr>
        <p:spPr bwMode="auto">
          <a:xfrm>
            <a:off x="864331" y="2847995"/>
            <a:ext cx="7926802" cy="356972"/>
          </a:xfrm>
          <a:prstGeom prst="rect">
            <a:avLst/>
          </a:prstGeom>
          <a:noFill/>
          <a:ln w="9525" cap="flat" cmpd="sng" algn="ctr">
            <a:noFill/>
            <a:prstDash val="solid"/>
            <a:round/>
            <a:headEnd type="none" w="med" len="med"/>
            <a:tailEnd type="none" w="med" len="med"/>
          </a:ln>
          <a:effectLst/>
          <a:scene3d>
            <a:camera prst="orthographicFront">
              <a:rot lat="0" lon="0" rev="0"/>
            </a:camera>
            <a:lightRig rig="contrasting" dir="t">
              <a:rot lat="0" lon="0" rev="1500000"/>
            </a:lightRig>
          </a:scene3d>
          <a:sp3d prstMaterial="metal">
            <a:bevelT w="88900" h="88900"/>
          </a:sp3d>
        </p:spPr>
        <p:txBody>
          <a:bodyPr vert="horz" wrap="square" lIns="91440" tIns="31980" rIns="91440" bIns="31980" numCol="1" rtlCol="0" anchor="t" anchorCtr="0" compatLnSpc="1">
            <a:prstTxWarp prst="textNoShape">
              <a:avLst/>
            </a:prstTxWarp>
            <a:spAutoFit/>
          </a:bodyPr>
          <a:lstStyle/>
          <a:p>
            <a:pPr defTabSz="639984">
              <a:lnSpc>
                <a:spcPct val="95000"/>
              </a:lnSpc>
              <a:spcBef>
                <a:spcPts val="600"/>
              </a:spcBef>
              <a:buClr>
                <a:prstClr val="white"/>
              </a:buClr>
            </a:pPr>
            <a:r>
              <a:rPr lang="zh-CN" altLang="en-US" sz="2000" dirty="0" smtClean="0">
                <a:latin typeface="+mn-lt"/>
              </a:rPr>
              <a:t>提供最优的软件和工具，推动大数据应用的部署和创新</a:t>
            </a:r>
            <a:endParaRPr lang="en-US" sz="2000" dirty="0" smtClean="0">
              <a:latin typeface="+mn-lt"/>
            </a:endParaRPr>
          </a:p>
        </p:txBody>
      </p:sp>
      <p:sp>
        <p:nvSpPr>
          <p:cNvPr id="11" name="Rectangle 10"/>
          <p:cNvSpPr/>
          <p:nvPr/>
        </p:nvSpPr>
        <p:spPr bwMode="auto">
          <a:xfrm>
            <a:off x="923598" y="3963253"/>
            <a:ext cx="7865533" cy="356972"/>
          </a:xfrm>
          <a:prstGeom prst="rect">
            <a:avLst/>
          </a:prstGeom>
          <a:noFill/>
          <a:ln w="9525" cap="flat" cmpd="sng" algn="ctr">
            <a:noFill/>
            <a:prstDash val="solid"/>
            <a:round/>
            <a:headEnd type="none" w="med" len="med"/>
            <a:tailEnd type="none" w="med" len="med"/>
          </a:ln>
          <a:effectLst/>
          <a:scene3d>
            <a:camera prst="orthographicFront">
              <a:rot lat="0" lon="0" rev="0"/>
            </a:camera>
            <a:lightRig rig="contrasting" dir="t">
              <a:rot lat="0" lon="0" rev="1500000"/>
            </a:lightRig>
          </a:scene3d>
          <a:sp3d prstMaterial="metal">
            <a:bevelT w="88900" h="88900"/>
          </a:sp3d>
        </p:spPr>
        <p:txBody>
          <a:bodyPr vert="horz" wrap="square" lIns="91440" tIns="31980" rIns="91440" bIns="31980" numCol="1" rtlCol="0" anchor="t" anchorCtr="0" compatLnSpc="1">
            <a:prstTxWarp prst="textNoShape">
              <a:avLst/>
            </a:prstTxWarp>
            <a:spAutoFit/>
          </a:bodyPr>
          <a:lstStyle/>
          <a:p>
            <a:pPr defTabSz="639984">
              <a:lnSpc>
                <a:spcPct val="95000"/>
              </a:lnSpc>
              <a:spcBef>
                <a:spcPts val="600"/>
              </a:spcBef>
              <a:buClr>
                <a:prstClr val="white"/>
              </a:buClr>
            </a:pPr>
            <a:r>
              <a:rPr lang="zh-CN" altLang="en-US" sz="2000" dirty="0" smtClean="0">
                <a:latin typeface="+mn-lt"/>
              </a:rPr>
              <a:t>促进大数据生态系统的建设，与广泛的合作伙伴合作，与中国共成长</a:t>
            </a:r>
            <a:endParaRPr lang="en-US" sz="2000" dirty="0" smtClean="0">
              <a:latin typeface="+mn-lt"/>
            </a:endParaRPr>
          </a:p>
        </p:txBody>
      </p:sp>
      <p:sp>
        <p:nvSpPr>
          <p:cNvPr id="12" name="Rounded Rectangle 11"/>
          <p:cNvSpPr/>
          <p:nvPr/>
        </p:nvSpPr>
        <p:spPr bwMode="auto">
          <a:xfrm>
            <a:off x="223016" y="4776254"/>
            <a:ext cx="8589761" cy="914401"/>
          </a:xfrm>
          <a:prstGeom prst="roundRect">
            <a:avLst>
              <a:gd name="adj" fmla="val 7666"/>
            </a:avLst>
          </a:prstGeom>
          <a:solidFill>
            <a:schemeClr val="bg1">
              <a:alpha val="50000"/>
            </a:schemeClr>
          </a:solidFill>
          <a:ln w="19050" algn="ctr">
            <a:solidFill>
              <a:schemeClr val="tx2">
                <a:lumMod val="40000"/>
                <a:lumOff val="60000"/>
              </a:schemeClr>
            </a:solidFill>
            <a:miter lim="800000"/>
            <a:headEnd type="none" w="sm" len="sm"/>
            <a:tailEnd type="none" w="sm" len="sm"/>
          </a:ln>
        </p:spPr>
        <p:txBody>
          <a:bodyPr lIns="91431" tIns="45716" rIns="91431" bIns="45716" rtlCol="0" anchor="ctr"/>
          <a:lstStyle/>
          <a:p>
            <a:pPr algn="ctr" fontAlgn="auto">
              <a:spcBef>
                <a:spcPts val="0"/>
              </a:spcBef>
              <a:spcAft>
                <a:spcPts val="0"/>
              </a:spcAft>
            </a:pPr>
            <a:endParaRPr lang="en-US" b="1" kern="0" dirty="0">
              <a:latin typeface="+mn-lt"/>
            </a:endParaRPr>
          </a:p>
        </p:txBody>
      </p:sp>
      <p:sp>
        <p:nvSpPr>
          <p:cNvPr id="13" name="Rectangle 12"/>
          <p:cNvSpPr/>
          <p:nvPr/>
        </p:nvSpPr>
        <p:spPr bwMode="auto">
          <a:xfrm>
            <a:off x="923598" y="5043386"/>
            <a:ext cx="7865533" cy="356972"/>
          </a:xfrm>
          <a:prstGeom prst="rect">
            <a:avLst/>
          </a:prstGeom>
          <a:noFill/>
          <a:ln w="9525" cap="flat" cmpd="sng" algn="ctr">
            <a:noFill/>
            <a:prstDash val="solid"/>
            <a:round/>
            <a:headEnd type="none" w="med" len="med"/>
            <a:tailEnd type="none" w="med" len="med"/>
          </a:ln>
          <a:effectLst/>
          <a:scene3d>
            <a:camera prst="orthographicFront">
              <a:rot lat="0" lon="0" rev="0"/>
            </a:camera>
            <a:lightRig rig="contrasting" dir="t">
              <a:rot lat="0" lon="0" rev="1500000"/>
            </a:lightRig>
          </a:scene3d>
          <a:sp3d prstMaterial="metal">
            <a:bevelT w="88900" h="88900"/>
          </a:sp3d>
        </p:spPr>
        <p:txBody>
          <a:bodyPr vert="horz" wrap="square" lIns="91440" tIns="31980" rIns="91440" bIns="31980" numCol="1" rtlCol="0" anchor="t" anchorCtr="0" compatLnSpc="1">
            <a:prstTxWarp prst="textNoShape">
              <a:avLst/>
            </a:prstTxWarp>
            <a:spAutoFit/>
          </a:bodyPr>
          <a:lstStyle/>
          <a:p>
            <a:pPr defTabSz="639984">
              <a:lnSpc>
                <a:spcPct val="95000"/>
              </a:lnSpc>
              <a:spcBef>
                <a:spcPts val="600"/>
              </a:spcBef>
              <a:buClr>
                <a:prstClr val="white"/>
              </a:buClr>
            </a:pPr>
            <a:r>
              <a:rPr lang="zh-CN" altLang="en-US" sz="2000" dirty="0">
                <a:solidFill>
                  <a:srgbClr val="484A4C"/>
                </a:solidFill>
              </a:rPr>
              <a:t>投资大数据解决方案的研究和服务</a:t>
            </a:r>
            <a:endParaRPr lang="en-US" altLang="zh-CN" sz="2000" dirty="0">
              <a:solidFill>
                <a:srgbClr val="484A4C"/>
              </a:solidFill>
            </a:endParaRPr>
          </a:p>
        </p:txBody>
      </p:sp>
    </p:spTree>
    <p:extLst>
      <p:ext uri="{BB962C8B-B14F-4D97-AF65-F5344CB8AC3E}">
        <p14:creationId xmlns:p14="http://schemas.microsoft.com/office/powerpoint/2010/main" xmlns="" val="228654361"/>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6"/>
          <p:cNvPicPr>
            <a:picLocks noChangeAspect="1" noChangeArrowheads="1"/>
          </p:cNvPicPr>
          <p:nvPr/>
        </p:nvPicPr>
        <p:blipFill>
          <a:blip r:embed="rId2" cstate="print"/>
          <a:srcRect/>
          <a:stretch>
            <a:fillRect/>
          </a:stretch>
        </p:blipFill>
        <p:spPr bwMode="auto">
          <a:xfrm>
            <a:off x="107504" y="1772816"/>
            <a:ext cx="8867775" cy="3833043"/>
          </a:xfrm>
          <a:prstGeom prst="rect">
            <a:avLst/>
          </a:prstGeom>
          <a:noFill/>
          <a:ln w="9525">
            <a:noFill/>
            <a:miter lim="800000"/>
            <a:headEnd/>
            <a:tailEnd/>
          </a:ln>
        </p:spPr>
      </p:pic>
      <p:sp>
        <p:nvSpPr>
          <p:cNvPr id="2" name="Title 1"/>
          <p:cNvSpPr>
            <a:spLocks noGrp="1"/>
          </p:cNvSpPr>
          <p:nvPr>
            <p:ph type="title"/>
          </p:nvPr>
        </p:nvSpPr>
        <p:spPr/>
        <p:txBody>
          <a:bodyPr/>
          <a:lstStyle/>
          <a:p>
            <a:r>
              <a:rPr lang="zh-CN" altLang="en-US" dirty="0" smtClean="0"/>
              <a:t>轨迹查询</a:t>
            </a:r>
            <a:endParaRPr lang="zh-CN" altLang="en-US" dirty="0"/>
          </a:p>
        </p:txBody>
      </p:sp>
      <p:pic>
        <p:nvPicPr>
          <p:cNvPr id="37892" name="Picture 4"/>
          <p:cNvPicPr>
            <a:picLocks noChangeAspect="1" noChangeArrowheads="1"/>
          </p:cNvPicPr>
          <p:nvPr/>
        </p:nvPicPr>
        <p:blipFill>
          <a:blip r:embed="rId3" cstate="print"/>
          <a:srcRect/>
          <a:stretch>
            <a:fillRect/>
          </a:stretch>
        </p:blipFill>
        <p:spPr bwMode="auto">
          <a:xfrm>
            <a:off x="7308304" y="1772816"/>
            <a:ext cx="1656184" cy="3823837"/>
          </a:xfrm>
          <a:prstGeom prst="rect">
            <a:avLst/>
          </a:prstGeom>
          <a:noFill/>
          <a:ln w="9525">
            <a:noFill/>
            <a:miter lim="800000"/>
            <a:headEnd/>
            <a:tailEnd/>
          </a:ln>
        </p:spPr>
      </p:pic>
      <p:pic>
        <p:nvPicPr>
          <p:cNvPr id="37893" name="Picture 5"/>
          <p:cNvPicPr>
            <a:picLocks noChangeAspect="1" noChangeArrowheads="1"/>
          </p:cNvPicPr>
          <p:nvPr/>
        </p:nvPicPr>
        <p:blipFill>
          <a:blip r:embed="rId4" cstate="print"/>
          <a:srcRect/>
          <a:stretch>
            <a:fillRect/>
          </a:stretch>
        </p:blipFill>
        <p:spPr bwMode="auto">
          <a:xfrm>
            <a:off x="1907704" y="2204864"/>
            <a:ext cx="3943548" cy="2538997"/>
          </a:xfrm>
          <a:prstGeom prst="rect">
            <a:avLst/>
          </a:prstGeom>
          <a:noFill/>
          <a:ln w="9525">
            <a:noFill/>
            <a:miter lim="800000"/>
            <a:headEnd/>
            <a:tailEnd/>
          </a:ln>
        </p:spPr>
      </p:pic>
    </p:spTree>
    <p:extLst>
      <p:ext uri="{BB962C8B-B14F-4D97-AF65-F5344CB8AC3E}">
        <p14:creationId xmlns:p14="http://schemas.microsoft.com/office/powerpoint/2010/main" xmlns="" val="912470464"/>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实时拥塞状况图</a:t>
            </a:r>
            <a:endParaRPr lang="zh-CN" altLang="en-US" dirty="0"/>
          </a:p>
        </p:txBody>
      </p:sp>
      <p:pic>
        <p:nvPicPr>
          <p:cNvPr id="35842" name="Picture 2"/>
          <p:cNvPicPr>
            <a:picLocks noChangeAspect="1" noChangeArrowheads="1"/>
          </p:cNvPicPr>
          <p:nvPr/>
        </p:nvPicPr>
        <p:blipFill>
          <a:blip r:embed="rId2" cstate="print"/>
          <a:srcRect l="2534" r="7869"/>
          <a:stretch>
            <a:fillRect/>
          </a:stretch>
        </p:blipFill>
        <p:spPr bwMode="auto">
          <a:xfrm>
            <a:off x="107504" y="1556792"/>
            <a:ext cx="8892480" cy="4371975"/>
          </a:xfrm>
          <a:prstGeom prst="rect">
            <a:avLst/>
          </a:prstGeom>
          <a:noFill/>
          <a:ln w="9525">
            <a:noFill/>
            <a:miter lim="800000"/>
            <a:headEnd/>
            <a:tailEnd/>
          </a:ln>
        </p:spPr>
      </p:pic>
    </p:spTree>
    <p:extLst>
      <p:ext uri="{BB962C8B-B14F-4D97-AF65-F5344CB8AC3E}">
        <p14:creationId xmlns:p14="http://schemas.microsoft.com/office/powerpoint/2010/main" xmlns="" val="3345214441"/>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4159492635"/>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大数</a:t>
            </a:r>
            <a:r>
              <a:rPr lang="zh-CN" altLang="en-US" dirty="0" smtClean="0"/>
              <a:t>据处理时代英特尔的优势</a:t>
            </a:r>
            <a:endParaRPr lang="zh-CN" alt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871308" y="1487528"/>
            <a:ext cx="2181651" cy="1756887"/>
          </a:xfrm>
          <a:prstGeom prst="roundRect">
            <a:avLst>
              <a:gd name="adj" fmla="val 6517"/>
            </a:avLst>
          </a:prstGeom>
          <a:ln w="28575">
            <a:solidFill>
              <a:schemeClr val="accent1"/>
            </a:solidFill>
          </a:ln>
          <a:effectLst>
            <a:outerShdw blurRad="254000" dist="101600" dir="10800000" algn="r" rotWithShape="0">
              <a:prstClr val="black">
                <a:alpha val="40000"/>
              </a:prstClr>
            </a:outerShdw>
          </a:effectLst>
        </p:spPr>
      </p:pic>
      <p:sp>
        <p:nvSpPr>
          <p:cNvPr id="5" name="Rounded Rectangle 4"/>
          <p:cNvSpPr/>
          <p:nvPr/>
        </p:nvSpPr>
        <p:spPr>
          <a:xfrm>
            <a:off x="194723" y="5056414"/>
            <a:ext cx="3733800" cy="1279071"/>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style>
          <a:lnRef idx="3">
            <a:schemeClr val="lt1">
              <a:hueOff val="0"/>
              <a:satOff val="0"/>
              <a:lumOff val="0"/>
              <a:alphaOff val="0"/>
            </a:schemeClr>
          </a:lnRef>
          <a:fillRef idx="1">
            <a:schemeClr val="accent2">
              <a:hueOff val="-368613"/>
              <a:satOff val="44335"/>
              <a:lumOff val="5098"/>
              <a:alphaOff val="0"/>
            </a:schemeClr>
          </a:fillRef>
          <a:effectRef idx="1">
            <a:schemeClr val="accent2">
              <a:hueOff val="-368613"/>
              <a:satOff val="44335"/>
              <a:lumOff val="5098"/>
              <a:alphaOff val="0"/>
            </a:schemeClr>
          </a:effectRef>
          <a:fontRef idx="minor">
            <a:schemeClr val="lt1"/>
          </a:fontRef>
        </p:style>
        <p:txBody>
          <a:bodyPr spcFirstLastPara="0" vert="horz" wrap="square" lIns="68577" tIns="68577" rIns="68577" bIns="68577" numCol="1" spcCol="1270" rtlCol="0" anchor="ctr" anchorCtr="0">
            <a:noAutofit/>
          </a:bodyPr>
          <a:lstStyle/>
          <a:p>
            <a:pPr algn="ctr" defTabSz="800060">
              <a:lnSpc>
                <a:spcPct val="90000"/>
              </a:lnSpc>
              <a:spcAft>
                <a:spcPct val="35000"/>
              </a:spcAft>
            </a:pPr>
            <a:endParaRPr lang="en-US" dirty="0" smtClean="0"/>
          </a:p>
        </p:txBody>
      </p:sp>
      <p:sp>
        <p:nvSpPr>
          <p:cNvPr id="6" name="Rounded Rectangle 5"/>
          <p:cNvSpPr/>
          <p:nvPr/>
        </p:nvSpPr>
        <p:spPr>
          <a:xfrm>
            <a:off x="194723" y="3705068"/>
            <a:ext cx="3733800" cy="1288753"/>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style>
          <a:lnRef idx="3">
            <a:schemeClr val="lt1">
              <a:hueOff val="0"/>
              <a:satOff val="0"/>
              <a:lumOff val="0"/>
              <a:alphaOff val="0"/>
            </a:schemeClr>
          </a:lnRef>
          <a:fillRef idx="1">
            <a:schemeClr val="accent2">
              <a:hueOff val="-368613"/>
              <a:satOff val="44335"/>
              <a:lumOff val="5098"/>
              <a:alphaOff val="0"/>
            </a:schemeClr>
          </a:fillRef>
          <a:effectRef idx="1">
            <a:schemeClr val="accent2">
              <a:hueOff val="-368613"/>
              <a:satOff val="44335"/>
              <a:lumOff val="5098"/>
              <a:alphaOff val="0"/>
            </a:schemeClr>
          </a:effectRef>
          <a:fontRef idx="minor">
            <a:schemeClr val="lt1"/>
          </a:fontRef>
        </p:style>
        <p:txBody>
          <a:bodyPr spcFirstLastPara="0" vert="horz" wrap="square" lIns="68577" tIns="68577" rIns="68577" bIns="68577" numCol="1" spcCol="1270" rtlCol="0" anchor="ctr" anchorCtr="0">
            <a:noAutofit/>
          </a:bodyPr>
          <a:lstStyle/>
          <a:p>
            <a:pPr algn="ctr" defTabSz="800060">
              <a:lnSpc>
                <a:spcPct val="90000"/>
              </a:lnSpc>
              <a:spcAft>
                <a:spcPct val="35000"/>
              </a:spcAft>
            </a:pPr>
            <a:endParaRPr lang="en-US" dirty="0" smtClean="0"/>
          </a:p>
        </p:txBody>
      </p:sp>
      <p:sp>
        <p:nvSpPr>
          <p:cNvPr id="7" name="Rounded Rectangle 6"/>
          <p:cNvSpPr/>
          <p:nvPr/>
        </p:nvSpPr>
        <p:spPr>
          <a:xfrm>
            <a:off x="215134" y="905691"/>
            <a:ext cx="3733800" cy="1432575"/>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style>
          <a:lnRef idx="3">
            <a:schemeClr val="lt1">
              <a:hueOff val="0"/>
              <a:satOff val="0"/>
              <a:lumOff val="0"/>
              <a:alphaOff val="0"/>
            </a:schemeClr>
          </a:lnRef>
          <a:fillRef idx="1">
            <a:schemeClr val="accent2">
              <a:hueOff val="-368613"/>
              <a:satOff val="44335"/>
              <a:lumOff val="5098"/>
              <a:alphaOff val="0"/>
            </a:schemeClr>
          </a:fillRef>
          <a:effectRef idx="1">
            <a:schemeClr val="accent2">
              <a:hueOff val="-368613"/>
              <a:satOff val="44335"/>
              <a:lumOff val="5098"/>
              <a:alphaOff val="0"/>
            </a:schemeClr>
          </a:effectRef>
          <a:fontRef idx="minor">
            <a:schemeClr val="lt1"/>
          </a:fontRef>
        </p:style>
        <p:txBody>
          <a:bodyPr spcFirstLastPara="0" vert="horz" wrap="square" lIns="68577" tIns="68577" rIns="68577" bIns="68577" numCol="1" spcCol="1270" rtlCol="0" anchor="ctr" anchorCtr="0">
            <a:noAutofit/>
          </a:bodyPr>
          <a:lstStyle/>
          <a:p>
            <a:pPr algn="ctr" defTabSz="800060">
              <a:lnSpc>
                <a:spcPct val="90000"/>
              </a:lnSpc>
              <a:spcAft>
                <a:spcPct val="35000"/>
              </a:spcAft>
            </a:pPr>
            <a:endParaRPr lang="en-US" dirty="0" smtClean="0"/>
          </a:p>
        </p:txBody>
      </p:sp>
      <p:sp>
        <p:nvSpPr>
          <p:cNvPr id="8" name="Rounded Rectangle 7"/>
          <p:cNvSpPr/>
          <p:nvPr/>
        </p:nvSpPr>
        <p:spPr>
          <a:xfrm>
            <a:off x="194723" y="2416772"/>
            <a:ext cx="3733800" cy="1210931"/>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style>
          <a:lnRef idx="3">
            <a:schemeClr val="lt1">
              <a:hueOff val="0"/>
              <a:satOff val="0"/>
              <a:lumOff val="0"/>
              <a:alphaOff val="0"/>
            </a:schemeClr>
          </a:lnRef>
          <a:fillRef idx="1">
            <a:schemeClr val="accent2">
              <a:hueOff val="-368613"/>
              <a:satOff val="44335"/>
              <a:lumOff val="5098"/>
              <a:alphaOff val="0"/>
            </a:schemeClr>
          </a:fillRef>
          <a:effectRef idx="1">
            <a:schemeClr val="accent2">
              <a:hueOff val="-368613"/>
              <a:satOff val="44335"/>
              <a:lumOff val="5098"/>
              <a:alphaOff val="0"/>
            </a:schemeClr>
          </a:effectRef>
          <a:fontRef idx="minor">
            <a:schemeClr val="lt1"/>
          </a:fontRef>
        </p:style>
        <p:txBody>
          <a:bodyPr spcFirstLastPara="0" vert="horz" wrap="square" lIns="68577" tIns="68577" rIns="68577" bIns="68577" numCol="1" spcCol="1270" rtlCol="0" anchor="ctr" anchorCtr="0">
            <a:noAutofit/>
          </a:bodyPr>
          <a:lstStyle/>
          <a:p>
            <a:pPr algn="ctr" defTabSz="800060">
              <a:lnSpc>
                <a:spcPct val="90000"/>
              </a:lnSpc>
              <a:spcAft>
                <a:spcPct val="35000"/>
              </a:spcAft>
            </a:pPr>
            <a:endParaRPr lang="en-US" dirty="0" smtClean="0"/>
          </a:p>
        </p:txBody>
      </p:sp>
      <p:pic>
        <p:nvPicPr>
          <p:cNvPr id="9" name="Picture 8"/>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xmlns="" val="0"/>
              </a:ext>
            </a:extLst>
          </a:blip>
          <a:srcRect t="11888"/>
          <a:stretch/>
        </p:blipFill>
        <p:spPr>
          <a:xfrm>
            <a:off x="492580" y="986784"/>
            <a:ext cx="1188720" cy="1047404"/>
          </a:xfrm>
          <a:prstGeom prst="rect">
            <a:avLst/>
          </a:prstGeom>
          <a:ln>
            <a:noFill/>
          </a:ln>
          <a:effectLst>
            <a:softEdge rad="112500"/>
          </a:effectLst>
        </p:spPr>
      </p:pic>
      <p:pic>
        <p:nvPicPr>
          <p:cNvPr id="10" name="Picture 9"/>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385763" y="2538186"/>
            <a:ext cx="1371600" cy="914401"/>
          </a:xfrm>
          <a:prstGeom prst="rect">
            <a:avLst/>
          </a:prstGeom>
          <a:ln>
            <a:noFill/>
          </a:ln>
          <a:effectLst>
            <a:softEdge rad="112500"/>
          </a:effectLst>
        </p:spPr>
      </p:pic>
      <p:pic>
        <p:nvPicPr>
          <p:cNvPr id="11" name="Picture 10"/>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450331" y="3821357"/>
            <a:ext cx="1297769" cy="973327"/>
          </a:xfrm>
          <a:prstGeom prst="rect">
            <a:avLst/>
          </a:prstGeom>
          <a:solidFill>
            <a:srgbClr val="0039AC"/>
          </a:solidFill>
          <a:ln>
            <a:noFill/>
          </a:ln>
          <a:effectLst>
            <a:softEdge rad="112500"/>
          </a:effectLst>
        </p:spPr>
      </p:pic>
      <p:pic>
        <p:nvPicPr>
          <p:cNvPr id="12" name="Picture 11"/>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444646" y="5159961"/>
            <a:ext cx="1264920" cy="947469"/>
          </a:xfrm>
          <a:prstGeom prst="roundRect">
            <a:avLst>
              <a:gd name="adj" fmla="val 8594"/>
            </a:avLst>
          </a:prstGeom>
          <a:solidFill>
            <a:srgbClr val="FFFFFF">
              <a:shade val="85000"/>
            </a:srgbClr>
          </a:solidFill>
          <a:ln>
            <a:noFill/>
          </a:ln>
          <a:effectLst>
            <a:softEdge rad="63500"/>
          </a:effectLst>
        </p:spPr>
      </p:pic>
      <p:grpSp>
        <p:nvGrpSpPr>
          <p:cNvPr id="13" name="Group 19"/>
          <p:cNvGrpSpPr/>
          <p:nvPr/>
        </p:nvGrpSpPr>
        <p:grpSpPr>
          <a:xfrm>
            <a:off x="1954808" y="1264106"/>
            <a:ext cx="1828800" cy="685800"/>
            <a:chOff x="5334000" y="1524000"/>
            <a:chExt cx="1828800" cy="685800"/>
          </a:xfrm>
        </p:grpSpPr>
        <p:sp>
          <p:nvSpPr>
            <p:cNvPr id="14" name="Rounded Rectangle 13"/>
            <p:cNvSpPr/>
            <p:nvPr/>
          </p:nvSpPr>
          <p:spPr>
            <a:xfrm>
              <a:off x="5334000" y="1524000"/>
              <a:ext cx="1828800" cy="2743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68580" tIns="68580" rIns="68580" bIns="68580" numCol="1" spcCol="1270" rtlCol="0" anchor="ctr" anchorCtr="0">
              <a:noAutofit/>
            </a:bodyPr>
            <a:lstStyle/>
            <a:p>
              <a:pPr algn="ctr" defTabSz="800060">
                <a:lnSpc>
                  <a:spcPct val="90000"/>
                </a:lnSpc>
                <a:spcAft>
                  <a:spcPct val="35000"/>
                </a:spcAft>
              </a:pPr>
              <a:r>
                <a:rPr lang="zh-CN" altLang="en-US" sz="1200" dirty="0" smtClean="0"/>
                <a:t>应用层</a:t>
              </a:r>
              <a:endParaRPr lang="en-US" sz="1200" dirty="0" smtClean="0"/>
            </a:p>
          </p:txBody>
        </p:sp>
        <p:sp>
          <p:nvSpPr>
            <p:cNvPr id="15" name="Rounded Rectangle 14"/>
            <p:cNvSpPr/>
            <p:nvPr/>
          </p:nvSpPr>
          <p:spPr>
            <a:xfrm>
              <a:off x="5334000" y="1935480"/>
              <a:ext cx="1828800" cy="2743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68580" tIns="68580" rIns="68580" bIns="68580" numCol="1" spcCol="1270" rtlCol="0" anchor="ctr" anchorCtr="0">
              <a:noAutofit/>
            </a:bodyPr>
            <a:lstStyle/>
            <a:p>
              <a:pPr algn="ctr" defTabSz="800060">
                <a:lnSpc>
                  <a:spcPct val="90000"/>
                </a:lnSpc>
                <a:spcAft>
                  <a:spcPct val="35000"/>
                </a:spcAft>
              </a:pPr>
              <a:r>
                <a:rPr lang="zh-CN" altLang="en-US" sz="1200" dirty="0"/>
                <a:t>可视</a:t>
              </a:r>
              <a:r>
                <a:rPr lang="zh-CN" altLang="en-US" sz="1200" dirty="0" smtClean="0"/>
                <a:t>化</a:t>
              </a:r>
              <a:endParaRPr lang="en-US" sz="1200" dirty="0" smtClean="0"/>
            </a:p>
          </p:txBody>
        </p:sp>
      </p:grpSp>
      <p:grpSp>
        <p:nvGrpSpPr>
          <p:cNvPr id="16" name="Group 20"/>
          <p:cNvGrpSpPr/>
          <p:nvPr/>
        </p:nvGrpSpPr>
        <p:grpSpPr>
          <a:xfrm>
            <a:off x="1962972" y="2674258"/>
            <a:ext cx="1828800" cy="685800"/>
            <a:chOff x="5334000" y="2971800"/>
            <a:chExt cx="1828800" cy="685800"/>
          </a:xfrm>
        </p:grpSpPr>
        <p:sp>
          <p:nvSpPr>
            <p:cNvPr id="17" name="Rounded Rectangle 16"/>
            <p:cNvSpPr/>
            <p:nvPr/>
          </p:nvSpPr>
          <p:spPr>
            <a:xfrm>
              <a:off x="5334000" y="2971800"/>
              <a:ext cx="1828800" cy="27432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68580" tIns="68580" rIns="68580" bIns="68580" numCol="1" spcCol="1270" rtlCol="0" anchor="ctr" anchorCtr="0">
              <a:noAutofit/>
            </a:bodyPr>
            <a:lstStyle/>
            <a:p>
              <a:pPr algn="ctr" defTabSz="800060">
                <a:lnSpc>
                  <a:spcPct val="90000"/>
                </a:lnSpc>
                <a:spcAft>
                  <a:spcPct val="35000"/>
                </a:spcAft>
              </a:pPr>
              <a:r>
                <a:rPr lang="zh-CN" altLang="en-US" sz="1200" dirty="0" smtClean="0"/>
                <a:t>分析层</a:t>
              </a:r>
              <a:endParaRPr lang="en-US" sz="1200" dirty="0" smtClean="0"/>
            </a:p>
          </p:txBody>
        </p:sp>
        <p:sp>
          <p:nvSpPr>
            <p:cNvPr id="18" name="Rounded Rectangle 17"/>
            <p:cNvSpPr/>
            <p:nvPr/>
          </p:nvSpPr>
          <p:spPr>
            <a:xfrm>
              <a:off x="5334000" y="3383280"/>
              <a:ext cx="1828800" cy="27432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68580" tIns="68580" rIns="68580" bIns="68580" numCol="1" spcCol="1270" rtlCol="0" anchor="ctr" anchorCtr="0">
              <a:noAutofit/>
            </a:bodyPr>
            <a:lstStyle/>
            <a:p>
              <a:pPr algn="ctr" defTabSz="800060">
                <a:lnSpc>
                  <a:spcPct val="90000"/>
                </a:lnSpc>
                <a:spcAft>
                  <a:spcPct val="35000"/>
                </a:spcAft>
              </a:pPr>
              <a:r>
                <a:rPr lang="zh-CN" altLang="en-US" sz="1200" dirty="0" smtClean="0"/>
                <a:t>界面与工具</a:t>
              </a:r>
              <a:endParaRPr lang="en-US" altLang="zh-CN" sz="1200" dirty="0" smtClean="0"/>
            </a:p>
          </p:txBody>
        </p:sp>
      </p:grpSp>
      <p:grpSp>
        <p:nvGrpSpPr>
          <p:cNvPr id="19" name="Group 21"/>
          <p:cNvGrpSpPr/>
          <p:nvPr/>
        </p:nvGrpSpPr>
        <p:grpSpPr>
          <a:xfrm>
            <a:off x="1993588" y="4003221"/>
            <a:ext cx="1828800" cy="685800"/>
            <a:chOff x="5334000" y="4191000"/>
            <a:chExt cx="1828800" cy="685800"/>
          </a:xfrm>
        </p:grpSpPr>
        <p:sp>
          <p:nvSpPr>
            <p:cNvPr id="20" name="Rounded Rectangle 19"/>
            <p:cNvSpPr/>
            <p:nvPr/>
          </p:nvSpPr>
          <p:spPr>
            <a:xfrm>
              <a:off x="5334000" y="4191000"/>
              <a:ext cx="1828800" cy="27432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68580" tIns="68580" rIns="68580" bIns="68580" numCol="1" spcCol="1270" rtlCol="0" anchor="ctr" anchorCtr="0">
              <a:noAutofit/>
            </a:bodyPr>
            <a:lstStyle/>
            <a:p>
              <a:pPr algn="ctr" defTabSz="800060">
                <a:lnSpc>
                  <a:spcPct val="90000"/>
                </a:lnSpc>
                <a:spcAft>
                  <a:spcPct val="35000"/>
                </a:spcAft>
              </a:pPr>
              <a:r>
                <a:rPr lang="zh-CN" altLang="en-US" sz="1200" dirty="0" smtClean="0"/>
                <a:t>大数据的分发</a:t>
              </a:r>
              <a:endParaRPr lang="en-US" sz="1200" dirty="0" smtClean="0"/>
            </a:p>
          </p:txBody>
        </p:sp>
        <p:sp>
          <p:nvSpPr>
            <p:cNvPr id="21" name="Rounded Rectangle 20"/>
            <p:cNvSpPr/>
            <p:nvPr/>
          </p:nvSpPr>
          <p:spPr>
            <a:xfrm>
              <a:off x="5334000" y="4602480"/>
              <a:ext cx="1828800" cy="27432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68580" tIns="68580" rIns="68580" bIns="68580" numCol="1" spcCol="1270" rtlCol="0" anchor="ctr" anchorCtr="0">
              <a:noAutofit/>
            </a:bodyPr>
            <a:lstStyle/>
            <a:p>
              <a:pPr algn="ctr" defTabSz="800060">
                <a:lnSpc>
                  <a:spcPct val="90000"/>
                </a:lnSpc>
                <a:spcAft>
                  <a:spcPct val="35000"/>
                </a:spcAft>
              </a:pPr>
              <a:r>
                <a:rPr lang="zh-CN" altLang="en-US" sz="1200" dirty="0" smtClean="0"/>
                <a:t>数据管理组件</a:t>
              </a:r>
              <a:endParaRPr lang="en-US" sz="1200" dirty="0" smtClean="0"/>
            </a:p>
          </p:txBody>
        </p:sp>
      </p:grpSp>
      <p:grpSp>
        <p:nvGrpSpPr>
          <p:cNvPr id="22" name="Group 22"/>
          <p:cNvGrpSpPr/>
          <p:nvPr/>
        </p:nvGrpSpPr>
        <p:grpSpPr>
          <a:xfrm>
            <a:off x="1962972" y="5421630"/>
            <a:ext cx="1828800" cy="685800"/>
            <a:chOff x="5334000" y="5334000"/>
            <a:chExt cx="1828800" cy="685800"/>
          </a:xfrm>
          <a:solidFill>
            <a:srgbClr val="002060"/>
          </a:solidFill>
        </p:grpSpPr>
        <p:sp>
          <p:nvSpPr>
            <p:cNvPr id="23" name="Rounded Rectangle 22"/>
            <p:cNvSpPr/>
            <p:nvPr/>
          </p:nvSpPr>
          <p:spPr>
            <a:xfrm>
              <a:off x="5334000" y="5334000"/>
              <a:ext cx="1828800" cy="2743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68580" tIns="68580" rIns="68580" bIns="68580" numCol="1" spcCol="1270" rtlCol="0" anchor="ctr" anchorCtr="0">
              <a:noAutofit/>
            </a:bodyPr>
            <a:lstStyle/>
            <a:p>
              <a:pPr algn="ctr" defTabSz="800060">
                <a:lnSpc>
                  <a:spcPct val="90000"/>
                </a:lnSpc>
                <a:spcAft>
                  <a:spcPct val="35000"/>
                </a:spcAft>
              </a:pPr>
              <a:r>
                <a:rPr lang="zh-CN" altLang="en-US" sz="1200" dirty="0" smtClean="0"/>
                <a:t>硬件</a:t>
              </a:r>
              <a:r>
                <a:rPr lang="en-US" sz="1200" dirty="0" smtClean="0"/>
                <a:t> – </a:t>
              </a:r>
              <a:r>
                <a:rPr lang="zh-CN" altLang="en-US" sz="1200" dirty="0" smtClean="0"/>
                <a:t>内存</a:t>
              </a:r>
              <a:endParaRPr lang="en-US" sz="1200" dirty="0" smtClean="0"/>
            </a:p>
          </p:txBody>
        </p:sp>
        <p:sp>
          <p:nvSpPr>
            <p:cNvPr id="24" name="Rounded Rectangle 23"/>
            <p:cNvSpPr/>
            <p:nvPr/>
          </p:nvSpPr>
          <p:spPr>
            <a:xfrm>
              <a:off x="5334000" y="5745480"/>
              <a:ext cx="1828800" cy="2743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68580" tIns="68580" rIns="68580" bIns="68580" numCol="1" spcCol="1270" rtlCol="0" anchor="ctr" anchorCtr="0">
              <a:noAutofit/>
            </a:bodyPr>
            <a:lstStyle/>
            <a:p>
              <a:pPr algn="ctr" defTabSz="800060">
                <a:lnSpc>
                  <a:spcPct val="90000"/>
                </a:lnSpc>
                <a:spcAft>
                  <a:spcPct val="35000"/>
                </a:spcAft>
              </a:pPr>
              <a:r>
                <a:rPr lang="zh-CN" altLang="en-US" sz="1200" dirty="0" smtClean="0"/>
                <a:t>存储</a:t>
              </a:r>
              <a:r>
                <a:rPr lang="en-US" sz="1200" dirty="0" smtClean="0"/>
                <a:t> – </a:t>
              </a:r>
              <a:r>
                <a:rPr lang="en-US" altLang="zh-CN" sz="1200" dirty="0"/>
                <a:t>Xeon</a:t>
              </a:r>
              <a:endParaRPr lang="en-US" sz="1200" dirty="0" smtClean="0"/>
            </a:p>
          </p:txBody>
        </p:sp>
      </p:grpSp>
      <p:sp>
        <p:nvSpPr>
          <p:cNvPr id="25" name="TextBox 24"/>
          <p:cNvSpPr txBox="1"/>
          <p:nvPr/>
        </p:nvSpPr>
        <p:spPr>
          <a:xfrm>
            <a:off x="381000" y="2034188"/>
            <a:ext cx="1050925" cy="233330"/>
          </a:xfrm>
          <a:prstGeom prst="rect">
            <a:avLst/>
          </a:prstGeom>
          <a:noFill/>
        </p:spPr>
        <p:txBody>
          <a:bodyPr wrap="none" lIns="45718" tIns="45718" rIns="45718" bIns="45718" rtlCol="0">
            <a:spAutoFit/>
          </a:bodyPr>
          <a:lstStyle/>
          <a:p>
            <a:pPr>
              <a:lnSpc>
                <a:spcPct val="110000"/>
              </a:lnSpc>
            </a:pPr>
            <a:r>
              <a:rPr lang="zh-CN" altLang="en-US" sz="900" dirty="0" smtClean="0">
                <a:solidFill>
                  <a:schemeClr val="tx1"/>
                </a:solidFill>
                <a:latin typeface="Neo Sans Intel" pitchFamily="34" charset="0"/>
              </a:rPr>
              <a:t>决策支持与</a:t>
            </a:r>
            <a:r>
              <a:rPr lang="en-US" sz="900" dirty="0" smtClean="0">
                <a:solidFill>
                  <a:schemeClr val="tx1"/>
                </a:solidFill>
                <a:latin typeface="Neo Sans Intel" pitchFamily="34" charset="0"/>
              </a:rPr>
              <a:t> IT </a:t>
            </a:r>
            <a:r>
              <a:rPr lang="zh-CN" altLang="en-US" sz="900" dirty="0" smtClean="0">
                <a:solidFill>
                  <a:schemeClr val="tx1"/>
                </a:solidFill>
                <a:latin typeface="Neo Sans Intel" pitchFamily="34" charset="0"/>
              </a:rPr>
              <a:t>服务</a:t>
            </a:r>
            <a:endParaRPr lang="en-US" sz="900" dirty="0" smtClean="0">
              <a:solidFill>
                <a:schemeClr val="tx1"/>
              </a:solidFill>
              <a:latin typeface="Neo Sans Intel" pitchFamily="34" charset="0"/>
            </a:endParaRPr>
          </a:p>
        </p:txBody>
      </p:sp>
      <p:sp>
        <p:nvSpPr>
          <p:cNvPr id="26" name="TextBox 25"/>
          <p:cNvSpPr txBox="1"/>
          <p:nvPr/>
        </p:nvSpPr>
        <p:spPr>
          <a:xfrm>
            <a:off x="559255" y="3398107"/>
            <a:ext cx="804062" cy="233330"/>
          </a:xfrm>
          <a:prstGeom prst="rect">
            <a:avLst/>
          </a:prstGeom>
          <a:noFill/>
        </p:spPr>
        <p:txBody>
          <a:bodyPr wrap="none" lIns="45718" tIns="45718" rIns="45718" bIns="45718" rtlCol="0">
            <a:spAutoFit/>
          </a:bodyPr>
          <a:lstStyle/>
          <a:p>
            <a:pPr>
              <a:lnSpc>
                <a:spcPct val="110000"/>
              </a:lnSpc>
            </a:pPr>
            <a:r>
              <a:rPr lang="zh-CN" altLang="en-US" sz="900" dirty="0">
                <a:solidFill>
                  <a:schemeClr val="tx1"/>
                </a:solidFill>
                <a:latin typeface="Neo Sans Intel" pitchFamily="34" charset="0"/>
              </a:rPr>
              <a:t>分析</a:t>
            </a:r>
            <a:r>
              <a:rPr lang="zh-CN" altLang="en-US" sz="900" dirty="0" smtClean="0">
                <a:solidFill>
                  <a:schemeClr val="tx1"/>
                </a:solidFill>
                <a:latin typeface="Neo Sans Intel" pitchFamily="34" charset="0"/>
              </a:rPr>
              <a:t>与</a:t>
            </a:r>
            <a:r>
              <a:rPr lang="en-US" sz="900" dirty="0" smtClean="0">
                <a:solidFill>
                  <a:schemeClr val="tx1"/>
                </a:solidFill>
                <a:latin typeface="Neo Sans Intel" pitchFamily="34" charset="0"/>
              </a:rPr>
              <a:t> &amp; </a:t>
            </a:r>
            <a:r>
              <a:rPr lang="zh-CN" altLang="en-US" sz="900" dirty="0" smtClean="0">
                <a:solidFill>
                  <a:schemeClr val="tx1"/>
                </a:solidFill>
                <a:latin typeface="Neo Sans Intel" pitchFamily="34" charset="0"/>
              </a:rPr>
              <a:t>发现</a:t>
            </a:r>
            <a:endParaRPr lang="en-US" sz="900" dirty="0" smtClean="0">
              <a:solidFill>
                <a:schemeClr val="tx1"/>
              </a:solidFill>
              <a:latin typeface="Neo Sans Intel" pitchFamily="34" charset="0"/>
            </a:endParaRPr>
          </a:p>
        </p:txBody>
      </p:sp>
      <p:sp>
        <p:nvSpPr>
          <p:cNvPr id="27" name="TextBox 26"/>
          <p:cNvSpPr txBox="1"/>
          <p:nvPr/>
        </p:nvSpPr>
        <p:spPr>
          <a:xfrm>
            <a:off x="590031" y="6085161"/>
            <a:ext cx="900242" cy="233330"/>
          </a:xfrm>
          <a:prstGeom prst="rect">
            <a:avLst/>
          </a:prstGeom>
          <a:noFill/>
        </p:spPr>
        <p:txBody>
          <a:bodyPr wrap="none" lIns="45718" tIns="45718" rIns="45718" bIns="45718" rtlCol="0">
            <a:spAutoFit/>
          </a:bodyPr>
          <a:lstStyle/>
          <a:p>
            <a:pPr>
              <a:lnSpc>
                <a:spcPct val="110000"/>
              </a:lnSpc>
            </a:pPr>
            <a:r>
              <a:rPr lang="zh-CN" altLang="en-US" sz="900" dirty="0">
                <a:solidFill>
                  <a:schemeClr val="tx1"/>
                </a:solidFill>
                <a:latin typeface="Neo Sans Intel" pitchFamily="34" charset="0"/>
              </a:rPr>
              <a:t>基础架构与服</a:t>
            </a:r>
            <a:r>
              <a:rPr lang="zh-CN" altLang="en-US" sz="900" dirty="0" smtClean="0">
                <a:solidFill>
                  <a:schemeClr val="tx1"/>
                </a:solidFill>
                <a:latin typeface="Neo Sans Intel" pitchFamily="34" charset="0"/>
              </a:rPr>
              <a:t>务</a:t>
            </a:r>
            <a:endParaRPr lang="en-US" sz="900" dirty="0" smtClean="0">
              <a:solidFill>
                <a:schemeClr val="tx1"/>
              </a:solidFill>
              <a:latin typeface="Neo Sans Intel" pitchFamily="34" charset="0"/>
            </a:endParaRPr>
          </a:p>
        </p:txBody>
      </p:sp>
      <p:sp>
        <p:nvSpPr>
          <p:cNvPr id="28" name="TextBox 27"/>
          <p:cNvSpPr txBox="1"/>
          <p:nvPr/>
        </p:nvSpPr>
        <p:spPr>
          <a:xfrm>
            <a:off x="619580" y="4695111"/>
            <a:ext cx="900242" cy="233330"/>
          </a:xfrm>
          <a:prstGeom prst="rect">
            <a:avLst/>
          </a:prstGeom>
          <a:noFill/>
        </p:spPr>
        <p:txBody>
          <a:bodyPr wrap="none" lIns="45718" tIns="45718" rIns="45718" bIns="45718" rtlCol="0">
            <a:spAutoFit/>
          </a:bodyPr>
          <a:lstStyle/>
          <a:p>
            <a:pPr>
              <a:lnSpc>
                <a:spcPct val="110000"/>
              </a:lnSpc>
            </a:pPr>
            <a:r>
              <a:rPr lang="zh-CN" altLang="en-US" sz="900" dirty="0" smtClean="0">
                <a:solidFill>
                  <a:schemeClr val="tx1"/>
                </a:solidFill>
                <a:latin typeface="Neo Sans Intel" pitchFamily="34" charset="0"/>
              </a:rPr>
              <a:t>数据组织与管理</a:t>
            </a:r>
            <a:endParaRPr lang="en-US" sz="900" dirty="0" smtClean="0">
              <a:solidFill>
                <a:schemeClr val="tx1"/>
              </a:solidFill>
              <a:latin typeface="Neo Sans Intel" pitchFamily="34" charset="0"/>
            </a:endParaRPr>
          </a:p>
        </p:txBody>
      </p:sp>
      <p:grpSp>
        <p:nvGrpSpPr>
          <p:cNvPr id="29" name="Group 28"/>
          <p:cNvGrpSpPr/>
          <p:nvPr/>
        </p:nvGrpSpPr>
        <p:grpSpPr>
          <a:xfrm>
            <a:off x="6600052" y="4188641"/>
            <a:ext cx="2543948" cy="1626641"/>
            <a:chOff x="1590604" y="1090902"/>
            <a:chExt cx="5932937" cy="3793614"/>
          </a:xfrm>
        </p:grpSpPr>
        <p:graphicFrame>
          <p:nvGraphicFramePr>
            <p:cNvPr id="30" name="Diagram 29"/>
            <p:cNvGraphicFramePr/>
            <p:nvPr>
              <p:extLst>
                <p:ext uri="{D42A27DB-BD31-4B8C-83A1-F6EECF244321}">
                  <p14:modId xmlns:p14="http://schemas.microsoft.com/office/powerpoint/2010/main" xmlns="" val="3970203606"/>
                </p:ext>
              </p:extLst>
            </p:nvPr>
          </p:nvGraphicFramePr>
          <p:xfrm>
            <a:off x="1590604" y="1090902"/>
            <a:ext cx="5932937" cy="379361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31" name="Straight Arrow Connector 30"/>
            <p:cNvCxnSpPr>
              <a:stCxn id="35" idx="4"/>
            </p:cNvCxnSpPr>
            <p:nvPr/>
          </p:nvCxnSpPr>
          <p:spPr>
            <a:xfrm flipH="1">
              <a:off x="4543407" y="3445173"/>
              <a:ext cx="5796" cy="583902"/>
            </a:xfrm>
            <a:prstGeom prst="straightConnector1">
              <a:avLst/>
            </a:prstGeom>
            <a:ln>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4543407" y="1967696"/>
              <a:ext cx="0" cy="555583"/>
            </a:xfrm>
            <a:prstGeom prst="straightConnector1">
              <a:avLst/>
            </a:prstGeom>
            <a:ln>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35" idx="6"/>
            </p:cNvCxnSpPr>
            <p:nvPr/>
          </p:nvCxnSpPr>
          <p:spPr>
            <a:xfrm>
              <a:off x="5057775" y="2936601"/>
              <a:ext cx="800100" cy="0"/>
            </a:xfrm>
            <a:prstGeom prst="straightConnector1">
              <a:avLst/>
            </a:prstGeom>
            <a:ln>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5" idx="2"/>
            </p:cNvCxnSpPr>
            <p:nvPr/>
          </p:nvCxnSpPr>
          <p:spPr>
            <a:xfrm flipH="1">
              <a:off x="3238500" y="2936601"/>
              <a:ext cx="802131" cy="0"/>
            </a:xfrm>
            <a:prstGeom prst="straightConnector1">
              <a:avLst/>
            </a:prstGeom>
            <a:ln>
              <a:prstDash val="sysDash"/>
              <a:tailEnd type="arrow"/>
            </a:ln>
          </p:spPr>
          <p:style>
            <a:lnRef idx="1">
              <a:schemeClr val="accent1"/>
            </a:lnRef>
            <a:fillRef idx="0">
              <a:schemeClr val="accent1"/>
            </a:fillRef>
            <a:effectRef idx="0">
              <a:schemeClr val="accent1"/>
            </a:effectRef>
            <a:fontRef idx="minor">
              <a:schemeClr val="tx1"/>
            </a:fontRef>
          </p:style>
        </p:cxnSp>
        <p:sp>
          <p:nvSpPr>
            <p:cNvPr id="35" name="Oval 34"/>
            <p:cNvSpPr/>
            <p:nvPr/>
          </p:nvSpPr>
          <p:spPr bwMode="auto">
            <a:xfrm>
              <a:off x="4040631" y="2428029"/>
              <a:ext cx="1017144" cy="1017144"/>
            </a:xfrm>
            <a:prstGeom prst="ellipse">
              <a:avLst/>
            </a:prstGeom>
            <a:solidFill>
              <a:schemeClr val="accent1"/>
            </a:solidFill>
            <a:ln w="38100" algn="ctr">
              <a:solidFill>
                <a:schemeClr val="accent6"/>
              </a:solid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r>
                <a:rPr lang="zh-CN" altLang="en-US" sz="800" kern="0" dirty="0" smtClean="0">
                  <a:solidFill>
                    <a:schemeClr val="bg1"/>
                  </a:solidFill>
                </a:rPr>
                <a:t>大数据</a:t>
              </a:r>
            </a:p>
          </p:txBody>
        </p:sp>
      </p:grpSp>
      <p:sp>
        <p:nvSpPr>
          <p:cNvPr id="36" name="Rounded Rectangle 35"/>
          <p:cNvSpPr/>
          <p:nvPr/>
        </p:nvSpPr>
        <p:spPr bwMode="auto">
          <a:xfrm>
            <a:off x="4294910" y="1264105"/>
            <a:ext cx="2209800" cy="815073"/>
          </a:xfrm>
          <a:prstGeom prst="roundRect">
            <a:avLst>
              <a:gd name="adj" fmla="val 1110"/>
            </a:avLst>
          </a:prstGeom>
          <a:solidFill>
            <a:schemeClr val="bg1">
              <a:alpha val="50000"/>
            </a:schemeClr>
          </a:solidFill>
          <a:ln w="19050" algn="ctr">
            <a:solidFill>
              <a:schemeClr val="tx2">
                <a:lumMod val="40000"/>
                <a:lumOff val="60000"/>
              </a:schemeClr>
            </a:solidFill>
            <a:miter lim="800000"/>
            <a:headEnd type="none" w="sm" len="sm"/>
            <a:tailEnd type="none" w="sm" len="sm"/>
          </a:ln>
        </p:spPr>
        <p:txBody>
          <a:bodyPr lIns="91431" tIns="45716" rIns="91431" bIns="45716" rtlCol="0" anchor="ctr"/>
          <a:lstStyle/>
          <a:p>
            <a:pPr algn="ctr"/>
            <a:r>
              <a:rPr lang="zh-CN" altLang="en-US" sz="1400" dirty="0">
                <a:solidFill>
                  <a:schemeClr val="tx1"/>
                </a:solidFill>
              </a:rPr>
              <a:t>英特尔架</a:t>
            </a:r>
            <a:r>
              <a:rPr lang="zh-CN" altLang="en-US" sz="1400" dirty="0" smtClean="0">
                <a:solidFill>
                  <a:schemeClr val="tx1"/>
                </a:solidFill>
              </a:rPr>
              <a:t>构为相</a:t>
            </a:r>
            <a:r>
              <a:rPr lang="zh-CN" altLang="en-US" sz="1400" dirty="0">
                <a:solidFill>
                  <a:schemeClr val="tx1"/>
                </a:solidFill>
              </a:rPr>
              <a:t>关的业界生态系统提供最佳应用与深度可视</a:t>
            </a:r>
            <a:r>
              <a:rPr lang="zh-CN" altLang="en-US" sz="1400" dirty="0" smtClean="0">
                <a:solidFill>
                  <a:schemeClr val="tx1"/>
                </a:solidFill>
              </a:rPr>
              <a:t>化的硬件环</a:t>
            </a:r>
            <a:r>
              <a:rPr lang="zh-CN" altLang="en-US" sz="1400" dirty="0">
                <a:solidFill>
                  <a:schemeClr val="tx1"/>
                </a:solidFill>
              </a:rPr>
              <a:t>境</a:t>
            </a:r>
            <a:endParaRPr lang="en-US" altLang="zh-CN" sz="1400" dirty="0">
              <a:solidFill>
                <a:schemeClr val="tx1"/>
              </a:solidFill>
            </a:endParaRPr>
          </a:p>
        </p:txBody>
      </p:sp>
      <p:sp>
        <p:nvSpPr>
          <p:cNvPr id="37" name="Rounded Rectangle 36"/>
          <p:cNvSpPr/>
          <p:nvPr/>
        </p:nvSpPr>
        <p:spPr bwMode="auto">
          <a:xfrm>
            <a:off x="4294910" y="2627088"/>
            <a:ext cx="2209800" cy="815073"/>
          </a:xfrm>
          <a:prstGeom prst="roundRect">
            <a:avLst>
              <a:gd name="adj" fmla="val 1110"/>
            </a:avLst>
          </a:prstGeom>
          <a:solidFill>
            <a:schemeClr val="bg1">
              <a:alpha val="50000"/>
            </a:schemeClr>
          </a:solidFill>
          <a:ln w="19050" algn="ctr">
            <a:solidFill>
              <a:schemeClr val="tx2">
                <a:lumMod val="40000"/>
                <a:lumOff val="60000"/>
              </a:schemeClr>
            </a:solidFill>
            <a:miter lim="800000"/>
            <a:headEnd type="none" w="sm" len="sm"/>
            <a:tailEnd type="none" w="sm" len="sm"/>
          </a:ln>
        </p:spPr>
        <p:txBody>
          <a:bodyPr lIns="91431" tIns="45716" rIns="91431" bIns="45716" rtlCol="0" anchor="ctr"/>
          <a:lstStyle/>
          <a:p>
            <a:pPr algn="ctr"/>
            <a:r>
              <a:rPr lang="zh-CN" altLang="en-US" sz="1400" dirty="0">
                <a:solidFill>
                  <a:schemeClr val="tx1"/>
                </a:solidFill>
              </a:rPr>
              <a:t>在英特尔架构上客户端与服务器端算法开发提供分析计算所需的性能和规模</a:t>
            </a:r>
            <a:endParaRPr lang="en-US" altLang="zh-CN" sz="1400" dirty="0">
              <a:solidFill>
                <a:schemeClr val="tx1"/>
              </a:solidFill>
            </a:endParaRPr>
          </a:p>
        </p:txBody>
      </p:sp>
      <p:sp>
        <p:nvSpPr>
          <p:cNvPr id="38" name="Rounded Rectangle 37"/>
          <p:cNvSpPr/>
          <p:nvPr/>
        </p:nvSpPr>
        <p:spPr bwMode="auto">
          <a:xfrm>
            <a:off x="4294910" y="3900483"/>
            <a:ext cx="2209800" cy="815073"/>
          </a:xfrm>
          <a:prstGeom prst="roundRect">
            <a:avLst>
              <a:gd name="adj" fmla="val 1110"/>
            </a:avLst>
          </a:prstGeom>
          <a:solidFill>
            <a:schemeClr val="bg1">
              <a:alpha val="50000"/>
            </a:schemeClr>
          </a:solidFill>
          <a:ln w="19050" algn="ctr">
            <a:solidFill>
              <a:schemeClr val="tx2">
                <a:lumMod val="40000"/>
                <a:lumOff val="60000"/>
              </a:schemeClr>
            </a:solidFill>
            <a:miter lim="800000"/>
            <a:headEnd type="none" w="sm" len="sm"/>
            <a:tailEnd type="none" w="sm" len="sm"/>
          </a:ln>
        </p:spPr>
        <p:txBody>
          <a:bodyPr lIns="91431" tIns="45716" rIns="91431" bIns="45716" rtlCol="0" anchor="ctr"/>
          <a:lstStyle/>
          <a:p>
            <a:pPr algn="ctr"/>
            <a:r>
              <a:rPr lang="zh-CN" altLang="en-US" sz="1400" dirty="0">
                <a:solidFill>
                  <a:schemeClr val="tx1"/>
                </a:solidFill>
              </a:rPr>
              <a:t>英特尔平台上优化了的</a:t>
            </a:r>
            <a:r>
              <a:rPr lang="en-US" altLang="zh-CN" sz="1400" dirty="0" err="1" smtClean="0">
                <a:solidFill>
                  <a:schemeClr val="tx1"/>
                </a:solidFill>
              </a:rPr>
              <a:t>Hadoop</a:t>
            </a:r>
            <a:r>
              <a:rPr lang="zh-CN" altLang="en-US" sz="1400" dirty="0" smtClean="0">
                <a:solidFill>
                  <a:schemeClr val="tx1"/>
                </a:solidFill>
              </a:rPr>
              <a:t>，</a:t>
            </a:r>
            <a:r>
              <a:rPr lang="zh-CN" altLang="en-US" sz="1400" dirty="0">
                <a:solidFill>
                  <a:schemeClr val="tx1"/>
                </a:solidFill>
              </a:rPr>
              <a:t>即时实施</a:t>
            </a:r>
            <a:endParaRPr lang="en-US" altLang="zh-CN" sz="1400" dirty="0">
              <a:solidFill>
                <a:schemeClr val="tx1"/>
              </a:solidFill>
            </a:endParaRPr>
          </a:p>
        </p:txBody>
      </p:sp>
      <p:sp>
        <p:nvSpPr>
          <p:cNvPr id="39" name="Rounded Rectangle 38"/>
          <p:cNvSpPr/>
          <p:nvPr/>
        </p:nvSpPr>
        <p:spPr bwMode="auto">
          <a:xfrm>
            <a:off x="4294910" y="5226158"/>
            <a:ext cx="2209800" cy="975668"/>
          </a:xfrm>
          <a:prstGeom prst="roundRect">
            <a:avLst>
              <a:gd name="adj" fmla="val 1110"/>
            </a:avLst>
          </a:prstGeom>
          <a:solidFill>
            <a:schemeClr val="bg1">
              <a:alpha val="50000"/>
            </a:schemeClr>
          </a:solidFill>
          <a:ln w="19050" algn="ctr">
            <a:solidFill>
              <a:schemeClr val="tx2">
                <a:lumMod val="40000"/>
                <a:lumOff val="60000"/>
              </a:schemeClr>
            </a:solidFill>
            <a:miter lim="800000"/>
            <a:headEnd type="none" w="sm" len="sm"/>
            <a:tailEnd type="none" w="sm" len="sm"/>
          </a:ln>
        </p:spPr>
        <p:txBody>
          <a:bodyPr lIns="91431" tIns="45716" rIns="91431" bIns="45716" rtlCol="0" anchor="ctr"/>
          <a:lstStyle/>
          <a:p>
            <a:pPr algn="ctr"/>
            <a:r>
              <a:rPr lang="zh-CN" altLang="en-US" sz="1400" dirty="0"/>
              <a:t>英特尔的计算，储存和 </a:t>
            </a:r>
            <a:r>
              <a:rPr lang="en-US" altLang="zh-CN" sz="1400" dirty="0"/>
              <a:t>IO </a:t>
            </a:r>
            <a:r>
              <a:rPr lang="zh-CN" altLang="en-US" sz="1400" dirty="0"/>
              <a:t>架构在性能与容量间求得最佳平衡以满足大数据应用的需求</a:t>
            </a:r>
            <a:endParaRPr lang="en-US" altLang="zh-CN" sz="1400" dirty="0"/>
          </a:p>
        </p:txBody>
      </p:sp>
    </p:spTree>
    <p:extLst>
      <p:ext uri="{BB962C8B-B14F-4D97-AF65-F5344CB8AC3E}">
        <p14:creationId xmlns:p14="http://schemas.microsoft.com/office/powerpoint/2010/main" xmlns="" val="461172902"/>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英特</a:t>
            </a:r>
            <a:r>
              <a:rPr lang="zh-CN" altLang="en-US" dirty="0" smtClean="0"/>
              <a:t>尔硬件与大数据</a:t>
            </a:r>
            <a:endParaRPr lang="zh-CN" altLang="en-US" dirty="0"/>
          </a:p>
        </p:txBody>
      </p:sp>
      <p:sp>
        <p:nvSpPr>
          <p:cNvPr id="4" name="Rounded Rectangle 19"/>
          <p:cNvSpPr>
            <a:spLocks noChangeArrowheads="1"/>
          </p:cNvSpPr>
          <p:nvPr/>
        </p:nvSpPr>
        <p:spPr bwMode="invGray">
          <a:xfrm>
            <a:off x="104503" y="1056290"/>
            <a:ext cx="8934994" cy="5112498"/>
          </a:xfrm>
          <a:prstGeom prst="roundRect">
            <a:avLst>
              <a:gd name="adj" fmla="val 2227"/>
            </a:avLst>
          </a:prstGeom>
          <a:solidFill>
            <a:schemeClr val="bg1">
              <a:alpha val="50000"/>
            </a:schemeClr>
          </a:solidFill>
          <a:ln w="19050" algn="ctr">
            <a:solidFill>
              <a:schemeClr val="tx2">
                <a:lumMod val="40000"/>
                <a:lumOff val="60000"/>
              </a:schemeClr>
            </a:solidFill>
            <a:miter lim="800000"/>
            <a:headEnd type="none" w="sm" len="sm"/>
            <a:tailEnd type="none" w="sm" len="sm"/>
          </a:ln>
          <a:effectLst/>
        </p:spPr>
        <p:txBody>
          <a:bodyPr lIns="91431" tIns="45716" rIns="91431" bIns="45716" rtlCol="0" anchor="ctr"/>
          <a:lstStyle/>
          <a:p>
            <a:pPr algn="ctr" fontAlgn="auto">
              <a:spcBef>
                <a:spcPts val="0"/>
              </a:spcBef>
              <a:spcAft>
                <a:spcPts val="0"/>
              </a:spcAft>
            </a:pPr>
            <a:endParaRPr lang="en-US" altLang="ja-JP" b="1" kern="0" dirty="0">
              <a:latin typeface="+mn-lt"/>
            </a:endParaRPr>
          </a:p>
        </p:txBody>
      </p:sp>
      <p:sp>
        <p:nvSpPr>
          <p:cNvPr id="5" name="Rounded Rectangle 19"/>
          <p:cNvSpPr>
            <a:spLocks noChangeArrowheads="1"/>
          </p:cNvSpPr>
          <p:nvPr/>
        </p:nvSpPr>
        <p:spPr bwMode="invGray">
          <a:xfrm>
            <a:off x="3015928" y="2023533"/>
            <a:ext cx="3512820" cy="3106661"/>
          </a:xfrm>
          <a:prstGeom prst="roundRect">
            <a:avLst>
              <a:gd name="adj" fmla="val 3212"/>
            </a:avLst>
          </a:prstGeom>
          <a:solidFill>
            <a:schemeClr val="tx2">
              <a:lumMod val="20000"/>
              <a:lumOff val="80000"/>
              <a:alpha val="35000"/>
            </a:schemeClr>
          </a:solidFill>
          <a:ln w="19050" algn="ctr">
            <a:solidFill>
              <a:schemeClr val="tx2">
                <a:lumMod val="40000"/>
                <a:lumOff val="60000"/>
              </a:schemeClr>
            </a:solidFill>
            <a:miter lim="800000"/>
            <a:headEnd type="none" w="sm" len="sm"/>
            <a:tailEnd type="none" w="sm" len="sm"/>
          </a:ln>
        </p:spPr>
        <p:txBody>
          <a:bodyPr lIns="91431" tIns="45716" rIns="91431" bIns="45716" rtlCol="0" anchor="ctr"/>
          <a:lstStyle/>
          <a:p>
            <a:pPr algn="ctr" fontAlgn="auto">
              <a:spcBef>
                <a:spcPts val="0"/>
              </a:spcBef>
              <a:spcAft>
                <a:spcPts val="0"/>
              </a:spcAft>
            </a:pPr>
            <a:endParaRPr lang="en-US" altLang="ja-JP" b="1" kern="0" dirty="0">
              <a:latin typeface="+mn-lt"/>
            </a:endParaRPr>
          </a:p>
        </p:txBody>
      </p:sp>
      <p:sp>
        <p:nvSpPr>
          <p:cNvPr id="6" name="Rounded Rectangle 19"/>
          <p:cNvSpPr>
            <a:spLocks noChangeArrowheads="1"/>
          </p:cNvSpPr>
          <p:nvPr/>
        </p:nvSpPr>
        <p:spPr bwMode="invGray">
          <a:xfrm>
            <a:off x="212185" y="2105419"/>
            <a:ext cx="2614927" cy="3106661"/>
          </a:xfrm>
          <a:prstGeom prst="roundRect">
            <a:avLst>
              <a:gd name="adj" fmla="val 4678"/>
            </a:avLst>
          </a:prstGeom>
          <a:solidFill>
            <a:schemeClr val="tx2">
              <a:lumMod val="20000"/>
              <a:lumOff val="80000"/>
              <a:alpha val="35000"/>
            </a:schemeClr>
          </a:solidFill>
          <a:ln w="19050" algn="ctr">
            <a:solidFill>
              <a:schemeClr val="tx2">
                <a:lumMod val="40000"/>
                <a:lumOff val="60000"/>
              </a:schemeClr>
            </a:solidFill>
            <a:miter lim="800000"/>
            <a:headEnd type="none" w="sm" len="sm"/>
            <a:tailEnd type="none" w="sm" len="sm"/>
          </a:ln>
        </p:spPr>
        <p:txBody>
          <a:bodyPr lIns="91431" tIns="45716" rIns="91431" bIns="45716" rtlCol="0" anchor="ctr"/>
          <a:lstStyle/>
          <a:p>
            <a:pPr algn="ctr" fontAlgn="auto">
              <a:spcBef>
                <a:spcPts val="0"/>
              </a:spcBef>
              <a:spcAft>
                <a:spcPts val="0"/>
              </a:spcAft>
            </a:pPr>
            <a:endParaRPr lang="en-US" altLang="ja-JP" b="1" kern="0" dirty="0">
              <a:solidFill>
                <a:schemeClr val="tx2"/>
              </a:solidFill>
              <a:latin typeface="+mn-lt"/>
              <a:cs typeface="Arial" pitchFamily="34" charset="0"/>
            </a:endParaRPr>
          </a:p>
        </p:txBody>
      </p:sp>
      <p:sp>
        <p:nvSpPr>
          <p:cNvPr id="7" name="Text Box 49"/>
          <p:cNvSpPr txBox="1">
            <a:spLocks noChangeArrowheads="1"/>
          </p:cNvSpPr>
          <p:nvPr/>
        </p:nvSpPr>
        <p:spPr bwMode="auto">
          <a:xfrm>
            <a:off x="220718" y="2121185"/>
            <a:ext cx="2601310" cy="494489"/>
          </a:xfrm>
          <a:prstGeom prst="rect">
            <a:avLst/>
          </a:prstGeom>
          <a:noFill/>
          <a:ln w="9525" algn="ctr">
            <a:noFill/>
            <a:miter lim="800000"/>
            <a:headEnd/>
            <a:tailEnd/>
          </a:ln>
        </p:spPr>
        <p:txBody>
          <a:bodyPr vert="horz" wrap="square" lIns="91322" tIns="45663" rIns="91322" bIns="45663" anchor="ctr" anchorCtr="0">
            <a:noAutofit/>
          </a:bodyPr>
          <a:lstStyle/>
          <a:p>
            <a:pPr algn="ctr" defTabSz="856951" eaLnBrk="0" hangingPunct="0">
              <a:lnSpc>
                <a:spcPct val="85000"/>
              </a:lnSpc>
              <a:spcBef>
                <a:spcPts val="600"/>
              </a:spcBef>
              <a:defRPr/>
            </a:pPr>
            <a:r>
              <a:rPr lang="en-US" sz="1400" b="1" dirty="0" smtClean="0">
                <a:latin typeface="+mn-lt"/>
                <a:cs typeface="Arial"/>
              </a:rPr>
              <a:t>Data Delivery</a:t>
            </a:r>
            <a:endParaRPr lang="en-US" sz="1400" b="1" dirty="0">
              <a:latin typeface="+mn-lt"/>
              <a:cs typeface="Arial"/>
            </a:endParaRPr>
          </a:p>
        </p:txBody>
      </p:sp>
      <p:sp>
        <p:nvSpPr>
          <p:cNvPr id="8" name="Text Box 49"/>
          <p:cNvSpPr txBox="1">
            <a:spLocks noChangeArrowheads="1"/>
          </p:cNvSpPr>
          <p:nvPr/>
        </p:nvSpPr>
        <p:spPr bwMode="auto">
          <a:xfrm>
            <a:off x="3026573" y="2225209"/>
            <a:ext cx="3499945" cy="494489"/>
          </a:xfrm>
          <a:prstGeom prst="rect">
            <a:avLst/>
          </a:prstGeom>
          <a:noFill/>
          <a:ln w="9525" algn="ctr">
            <a:noFill/>
            <a:miter lim="800000"/>
            <a:headEnd/>
            <a:tailEnd/>
          </a:ln>
          <a:effectLst/>
        </p:spPr>
        <p:txBody>
          <a:bodyPr vert="horz" wrap="square" lIns="91322" tIns="45663" rIns="91322" bIns="45663" anchor="ctr" anchorCtr="0">
            <a:noAutofit/>
          </a:bodyPr>
          <a:lstStyle/>
          <a:p>
            <a:pPr algn="ctr" defTabSz="856951" eaLnBrk="0" hangingPunct="0">
              <a:lnSpc>
                <a:spcPct val="85000"/>
              </a:lnSpc>
              <a:spcBef>
                <a:spcPts val="600"/>
              </a:spcBef>
              <a:defRPr/>
            </a:pPr>
            <a:r>
              <a:rPr lang="en-US" sz="1400" b="1" dirty="0" smtClean="0">
                <a:latin typeface="+mn-lt"/>
                <a:cs typeface="Arial"/>
              </a:rPr>
              <a:t>Data Management</a:t>
            </a:r>
            <a:endParaRPr lang="en-US" sz="1400" b="1" dirty="0">
              <a:latin typeface="+mn-lt"/>
              <a:cs typeface="Arial"/>
            </a:endParaRPr>
          </a:p>
        </p:txBody>
      </p:sp>
      <p:sp>
        <p:nvSpPr>
          <p:cNvPr id="9" name="Rounded Rectangle 19"/>
          <p:cNvSpPr>
            <a:spLocks noChangeArrowheads="1"/>
          </p:cNvSpPr>
          <p:nvPr/>
        </p:nvSpPr>
        <p:spPr bwMode="invGray">
          <a:xfrm>
            <a:off x="6757355" y="2105420"/>
            <a:ext cx="2185805" cy="3926890"/>
          </a:xfrm>
          <a:prstGeom prst="roundRect">
            <a:avLst>
              <a:gd name="adj" fmla="val 4715"/>
            </a:avLst>
          </a:prstGeom>
          <a:solidFill>
            <a:schemeClr val="tx2">
              <a:lumMod val="20000"/>
              <a:lumOff val="80000"/>
              <a:alpha val="35000"/>
            </a:schemeClr>
          </a:solidFill>
          <a:ln w="19050" algn="ctr">
            <a:solidFill>
              <a:schemeClr val="tx2">
                <a:lumMod val="40000"/>
                <a:lumOff val="60000"/>
              </a:schemeClr>
            </a:solidFill>
            <a:miter lim="800000"/>
            <a:headEnd type="none" w="sm" len="sm"/>
            <a:tailEnd type="none" w="sm" len="sm"/>
          </a:ln>
        </p:spPr>
        <p:txBody>
          <a:bodyPr lIns="91431" tIns="45716" rIns="91431" bIns="45716" rtlCol="0" anchor="ctr"/>
          <a:lstStyle/>
          <a:p>
            <a:pPr algn="ctr" fontAlgn="auto">
              <a:spcBef>
                <a:spcPts val="0"/>
              </a:spcBef>
              <a:spcAft>
                <a:spcPts val="0"/>
              </a:spcAft>
            </a:pPr>
            <a:endParaRPr lang="en-US" altLang="ja-JP" b="1" kern="0" dirty="0">
              <a:latin typeface="+mn-lt"/>
            </a:endParaRPr>
          </a:p>
        </p:txBody>
      </p:sp>
      <p:sp>
        <p:nvSpPr>
          <p:cNvPr id="10" name="Text Box 49"/>
          <p:cNvSpPr txBox="1">
            <a:spLocks noChangeArrowheads="1"/>
          </p:cNvSpPr>
          <p:nvPr/>
        </p:nvSpPr>
        <p:spPr bwMode="auto">
          <a:xfrm>
            <a:off x="6763407" y="2121185"/>
            <a:ext cx="2191407" cy="494489"/>
          </a:xfrm>
          <a:prstGeom prst="roundRect">
            <a:avLst/>
          </a:prstGeom>
          <a:noFill/>
          <a:ln w="9525" algn="ctr">
            <a:noFill/>
            <a:miter lim="800000"/>
            <a:headEnd/>
            <a:tailEnd/>
          </a:ln>
        </p:spPr>
        <p:txBody>
          <a:bodyPr vert="horz" wrap="square" lIns="91322" tIns="45663" rIns="91322" bIns="45663" anchor="ctr" anchorCtr="0">
            <a:noAutofit/>
          </a:bodyPr>
          <a:lstStyle/>
          <a:p>
            <a:pPr algn="ctr" defTabSz="856951" eaLnBrk="0" hangingPunct="0">
              <a:lnSpc>
                <a:spcPct val="85000"/>
              </a:lnSpc>
              <a:spcBef>
                <a:spcPts val="600"/>
              </a:spcBef>
              <a:defRPr/>
            </a:pPr>
            <a:r>
              <a:rPr lang="en-US" sz="1400" b="1" dirty="0" smtClean="0">
                <a:latin typeface="+mn-lt"/>
                <a:cs typeface="Arial"/>
              </a:rPr>
              <a:t>Data Usage</a:t>
            </a:r>
            <a:endParaRPr lang="en-US" sz="1400" b="1" dirty="0">
              <a:latin typeface="+mn-lt"/>
              <a:cs typeface="Arial"/>
            </a:endParaRPr>
          </a:p>
        </p:txBody>
      </p:sp>
      <p:sp>
        <p:nvSpPr>
          <p:cNvPr id="11" name="Rounded Rectangle 19"/>
          <p:cNvSpPr>
            <a:spLocks noChangeArrowheads="1"/>
          </p:cNvSpPr>
          <p:nvPr/>
        </p:nvSpPr>
        <p:spPr bwMode="invGray">
          <a:xfrm>
            <a:off x="110359" y="1058091"/>
            <a:ext cx="8923282" cy="846912"/>
          </a:xfrm>
          <a:prstGeom prst="rect">
            <a:avLst/>
          </a:prstGeom>
          <a:gradFill flip="none" rotWithShape="1">
            <a:gsLst>
              <a:gs pos="0">
                <a:schemeClr val="bg1"/>
              </a:gs>
              <a:gs pos="100000">
                <a:schemeClr val="bg2">
                  <a:lumMod val="60000"/>
                  <a:lumOff val="40000"/>
                </a:schemeClr>
              </a:gs>
            </a:gsLst>
            <a:path path="circle">
              <a:fillToRect l="50000" t="50000" r="50000" b="50000"/>
            </a:path>
            <a:tileRect/>
          </a:gradFill>
          <a:ln>
            <a:solidFill>
              <a:srgbClr val="FFFFFF"/>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none" anchor="ctr"/>
          <a:lstStyle/>
          <a:p>
            <a:pPr algn="ctr" eaLnBrk="0" hangingPunct="0">
              <a:lnSpc>
                <a:spcPct val="80000"/>
              </a:lnSpc>
              <a:spcBef>
                <a:spcPct val="50000"/>
              </a:spcBef>
            </a:pPr>
            <a:endParaRPr lang="en-US" altLang="ja-JP" sz="2000" b="1" baseline="30000" dirty="0">
              <a:solidFill>
                <a:srgbClr val="FFFFFF"/>
              </a:solidFill>
              <a:cs typeface="+mn-cs"/>
            </a:endParaRPr>
          </a:p>
        </p:txBody>
      </p:sp>
      <p:sp>
        <p:nvSpPr>
          <p:cNvPr id="12" name="Rounded Rectangle 11"/>
          <p:cNvSpPr/>
          <p:nvPr/>
        </p:nvSpPr>
        <p:spPr bwMode="auto">
          <a:xfrm>
            <a:off x="6884261" y="2554334"/>
            <a:ext cx="1931993" cy="2657745"/>
          </a:xfrm>
          <a:prstGeom prst="roundRect">
            <a:avLst>
              <a:gd name="adj" fmla="val 4577"/>
            </a:avLst>
          </a:prstGeom>
          <a:solidFill>
            <a:schemeClr val="tx2">
              <a:lumMod val="40000"/>
              <a:lumOff val="60000"/>
              <a:alpha val="35000"/>
            </a:schemeClr>
          </a:solidFill>
          <a:ln w="19050" algn="ctr">
            <a:solidFill>
              <a:schemeClr val="tx2">
                <a:lumMod val="40000"/>
                <a:lumOff val="60000"/>
              </a:schemeClr>
            </a:solidFill>
            <a:miter lim="800000"/>
            <a:headEnd type="none" w="sm" len="sm"/>
            <a:tailEnd type="none" w="sm" len="sm"/>
          </a:ln>
        </p:spPr>
        <p:txBody>
          <a:bodyPr lIns="91431" tIns="45716" rIns="91431" bIns="45716" rtlCol="0" anchor="t" anchorCtr="0"/>
          <a:lstStyle/>
          <a:p>
            <a:pPr algn="ctr" fontAlgn="auto">
              <a:spcBef>
                <a:spcPts val="0"/>
              </a:spcBef>
              <a:spcAft>
                <a:spcPts val="0"/>
              </a:spcAft>
            </a:pPr>
            <a:r>
              <a:rPr lang="en-US" sz="1200" b="1" kern="0" dirty="0">
                <a:solidFill>
                  <a:schemeClr val="tx2"/>
                </a:solidFill>
                <a:latin typeface="+mn-lt"/>
                <a:cs typeface="Arial" pitchFamily="34" charset="0"/>
              </a:rPr>
              <a:t>Business </a:t>
            </a:r>
            <a:br>
              <a:rPr lang="en-US" sz="1200" b="1" kern="0" dirty="0">
                <a:solidFill>
                  <a:schemeClr val="tx2"/>
                </a:solidFill>
                <a:latin typeface="+mn-lt"/>
                <a:cs typeface="Arial" pitchFamily="34" charset="0"/>
              </a:rPr>
            </a:br>
            <a:r>
              <a:rPr lang="en-US" sz="1200" b="1" kern="0" dirty="0">
                <a:solidFill>
                  <a:schemeClr val="tx2"/>
                </a:solidFill>
                <a:latin typeface="+mn-lt"/>
                <a:cs typeface="Arial" pitchFamily="34" charset="0"/>
              </a:rPr>
              <a:t>Intelligence</a:t>
            </a:r>
          </a:p>
        </p:txBody>
      </p:sp>
      <p:sp>
        <p:nvSpPr>
          <p:cNvPr id="13" name="Rounded Rectangle 12"/>
          <p:cNvSpPr/>
          <p:nvPr/>
        </p:nvSpPr>
        <p:spPr bwMode="auto">
          <a:xfrm>
            <a:off x="7043834" y="3079675"/>
            <a:ext cx="1610472" cy="345455"/>
          </a:xfrm>
          <a:prstGeom prst="roundRect">
            <a:avLst>
              <a:gd name="adj" fmla="val 9934"/>
            </a:avLst>
          </a:prstGeom>
          <a:gradFill flip="none" rotWithShape="1">
            <a:gsLst>
              <a:gs pos="5000">
                <a:srgbClr val="D6DF27"/>
              </a:gs>
              <a:gs pos="95000">
                <a:srgbClr val="8CC640"/>
              </a:gs>
            </a:gsLst>
            <a:path path="circle">
              <a:fillToRect l="50000" t="50000" r="50000" b="50000"/>
            </a:path>
            <a:tileRect/>
          </a:gradFill>
          <a:ln w="19050">
            <a:solidFill>
              <a:schemeClr val="bg1"/>
            </a:solidFill>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r>
              <a:rPr lang="en-US" sz="900" b="1" dirty="0">
                <a:solidFill>
                  <a:schemeClr val="tx1"/>
                </a:solidFill>
                <a:latin typeface="+mn-lt"/>
                <a:cs typeface="Arial" pitchFamily="34" charset="0"/>
              </a:rPr>
              <a:t>Business Strategy</a:t>
            </a:r>
          </a:p>
        </p:txBody>
      </p:sp>
      <p:sp>
        <p:nvSpPr>
          <p:cNvPr id="14" name="Rounded Rectangle 13"/>
          <p:cNvSpPr/>
          <p:nvPr/>
        </p:nvSpPr>
        <p:spPr bwMode="auto">
          <a:xfrm>
            <a:off x="7043834" y="3523342"/>
            <a:ext cx="1610472" cy="382519"/>
          </a:xfrm>
          <a:prstGeom prst="roundRect">
            <a:avLst>
              <a:gd name="adj" fmla="val 9934"/>
            </a:avLst>
          </a:prstGeom>
          <a:gradFill flip="none" rotWithShape="1">
            <a:gsLst>
              <a:gs pos="5000">
                <a:srgbClr val="D6DF27"/>
              </a:gs>
              <a:gs pos="95000">
                <a:srgbClr val="8CC640"/>
              </a:gs>
            </a:gsLst>
            <a:path path="circle">
              <a:fillToRect l="50000" t="50000" r="50000" b="50000"/>
            </a:path>
            <a:tileRect/>
          </a:gradFill>
          <a:ln w="19050">
            <a:solidFill>
              <a:schemeClr val="bg1"/>
            </a:solidFill>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r>
              <a:rPr lang="en-US" sz="900" b="1" dirty="0">
                <a:solidFill>
                  <a:schemeClr val="tx1"/>
                </a:solidFill>
                <a:latin typeface="+mn-lt"/>
                <a:cs typeface="Arial" pitchFamily="34" charset="0"/>
              </a:rPr>
              <a:t>KPI’s</a:t>
            </a:r>
          </a:p>
        </p:txBody>
      </p:sp>
      <p:sp>
        <p:nvSpPr>
          <p:cNvPr id="15" name="TextBox 14"/>
          <p:cNvSpPr txBox="1"/>
          <p:nvPr/>
        </p:nvSpPr>
        <p:spPr>
          <a:xfrm>
            <a:off x="3025500" y="5370041"/>
            <a:ext cx="3499946" cy="567375"/>
          </a:xfrm>
          <a:prstGeom prst="roundRect">
            <a:avLst/>
          </a:prstGeom>
          <a:gradFill flip="none" rotWithShape="1">
            <a:gsLst>
              <a:gs pos="5000">
                <a:schemeClr val="accent1"/>
              </a:gs>
              <a:gs pos="95000">
                <a:schemeClr val="accent3"/>
              </a:gs>
            </a:gsLst>
            <a:path path="circle">
              <a:fillToRect l="50000" t="50000" r="50000" b="50000"/>
            </a:path>
            <a:tileRect/>
          </a:gradFill>
          <a:ln w="19050">
            <a:solidFill>
              <a:schemeClr val="bg1"/>
            </a:solidFill>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eaLnBrk="0" hangingPunct="0">
              <a:defRPr sz="900" b="1">
                <a:solidFill>
                  <a:schemeClr val="bg1"/>
                </a:solidFill>
                <a:latin typeface="Verdana" pitchFamily="34" charset="0"/>
                <a:cs typeface="Arial" pitchFamily="34" charset="0"/>
              </a:defRPr>
            </a:lvl1pPr>
            <a:lvl2pPr>
              <a:defRPr>
                <a:solidFill>
                  <a:schemeClr val="tx2"/>
                </a:solidFill>
                <a:latin typeface="Verdana" pitchFamily="34" charset="0"/>
                <a:cs typeface="Arial" pitchFamily="34" charset="0"/>
              </a:defRPr>
            </a:lvl2pPr>
            <a:lvl3pPr>
              <a:defRPr>
                <a:solidFill>
                  <a:schemeClr val="tx2"/>
                </a:solidFill>
                <a:latin typeface="Verdana" pitchFamily="34" charset="0"/>
                <a:cs typeface="Arial" pitchFamily="34" charset="0"/>
              </a:defRPr>
            </a:lvl3pPr>
            <a:lvl4pPr>
              <a:defRPr>
                <a:solidFill>
                  <a:schemeClr val="tx2"/>
                </a:solidFill>
                <a:latin typeface="Verdana" pitchFamily="34" charset="0"/>
                <a:cs typeface="Arial" pitchFamily="34" charset="0"/>
              </a:defRPr>
            </a:lvl4pPr>
            <a:lvl5pPr>
              <a:defRPr>
                <a:solidFill>
                  <a:schemeClr val="tx2"/>
                </a:solidFill>
                <a:latin typeface="Verdana" pitchFamily="34" charset="0"/>
                <a:cs typeface="Arial" pitchFamily="34" charset="0"/>
              </a:defRPr>
            </a:lvl5pPr>
            <a:lvl6pPr>
              <a:defRPr>
                <a:solidFill>
                  <a:schemeClr val="tx2"/>
                </a:solidFill>
                <a:latin typeface="Verdana" pitchFamily="34" charset="0"/>
                <a:cs typeface="Arial" pitchFamily="34" charset="0"/>
              </a:defRPr>
            </a:lvl6pPr>
            <a:lvl7pPr>
              <a:defRPr>
                <a:solidFill>
                  <a:schemeClr val="tx2"/>
                </a:solidFill>
                <a:latin typeface="Verdana" pitchFamily="34" charset="0"/>
                <a:cs typeface="Arial" pitchFamily="34" charset="0"/>
              </a:defRPr>
            </a:lvl7pPr>
            <a:lvl8pPr>
              <a:defRPr>
                <a:solidFill>
                  <a:schemeClr val="tx2"/>
                </a:solidFill>
                <a:latin typeface="Verdana" pitchFamily="34" charset="0"/>
                <a:cs typeface="Arial" pitchFamily="34" charset="0"/>
              </a:defRPr>
            </a:lvl8pPr>
            <a:lvl9pPr>
              <a:defRPr>
                <a:solidFill>
                  <a:schemeClr val="tx2"/>
                </a:solidFill>
                <a:latin typeface="Verdana" pitchFamily="34" charset="0"/>
                <a:cs typeface="Arial" pitchFamily="34" charset="0"/>
              </a:defRPr>
            </a:lvl9pPr>
          </a:lstStyle>
          <a:p>
            <a:r>
              <a:rPr lang="zh-CN" altLang="en-US" sz="1400" dirty="0" smtClean="0"/>
              <a:t>电源管理与安全</a:t>
            </a:r>
            <a:endParaRPr lang="en-US" sz="1400" b="0" dirty="0">
              <a:latin typeface="+mn-lt"/>
            </a:endParaRPr>
          </a:p>
        </p:txBody>
      </p:sp>
      <p:sp>
        <p:nvSpPr>
          <p:cNvPr id="16" name="TextBox 15"/>
          <p:cNvSpPr txBox="1"/>
          <p:nvPr/>
        </p:nvSpPr>
        <p:spPr>
          <a:xfrm>
            <a:off x="6851146" y="5355753"/>
            <a:ext cx="1998223" cy="567375"/>
          </a:xfrm>
          <a:prstGeom prst="roundRect">
            <a:avLst/>
          </a:prstGeom>
          <a:gradFill flip="none" rotWithShape="1">
            <a:gsLst>
              <a:gs pos="5000">
                <a:schemeClr val="accent2"/>
              </a:gs>
              <a:gs pos="95000">
                <a:schemeClr val="accent1"/>
              </a:gs>
            </a:gsLst>
            <a:path path="circle">
              <a:fillToRect l="50000" t="50000" r="50000" b="50000"/>
            </a:path>
            <a:tileRect/>
          </a:gradFill>
          <a:ln w="19050">
            <a:solidFill>
              <a:schemeClr val="bg1"/>
            </a:solidFill>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eaLnBrk="0" hangingPunct="0">
              <a:defRPr sz="900" b="1">
                <a:solidFill>
                  <a:schemeClr val="bg1"/>
                </a:solidFill>
                <a:latin typeface="Verdana" pitchFamily="34" charset="0"/>
                <a:cs typeface="Arial" pitchFamily="34" charset="0"/>
              </a:defRPr>
            </a:lvl1pPr>
            <a:lvl2pPr>
              <a:defRPr>
                <a:solidFill>
                  <a:schemeClr val="tx2"/>
                </a:solidFill>
                <a:latin typeface="Verdana" pitchFamily="34" charset="0"/>
                <a:cs typeface="Arial" pitchFamily="34" charset="0"/>
              </a:defRPr>
            </a:lvl2pPr>
            <a:lvl3pPr>
              <a:defRPr>
                <a:solidFill>
                  <a:schemeClr val="tx2"/>
                </a:solidFill>
                <a:latin typeface="Verdana" pitchFamily="34" charset="0"/>
                <a:cs typeface="Arial" pitchFamily="34" charset="0"/>
              </a:defRPr>
            </a:lvl3pPr>
            <a:lvl4pPr>
              <a:defRPr>
                <a:solidFill>
                  <a:schemeClr val="tx2"/>
                </a:solidFill>
                <a:latin typeface="Verdana" pitchFamily="34" charset="0"/>
                <a:cs typeface="Arial" pitchFamily="34" charset="0"/>
              </a:defRPr>
            </a:lvl4pPr>
            <a:lvl5pPr>
              <a:defRPr>
                <a:solidFill>
                  <a:schemeClr val="tx2"/>
                </a:solidFill>
                <a:latin typeface="Verdana" pitchFamily="34" charset="0"/>
                <a:cs typeface="Arial" pitchFamily="34" charset="0"/>
              </a:defRPr>
            </a:lvl5pPr>
            <a:lvl6pPr>
              <a:defRPr>
                <a:solidFill>
                  <a:schemeClr val="tx2"/>
                </a:solidFill>
                <a:latin typeface="Verdana" pitchFamily="34" charset="0"/>
                <a:cs typeface="Arial" pitchFamily="34" charset="0"/>
              </a:defRPr>
            </a:lvl6pPr>
            <a:lvl7pPr>
              <a:defRPr>
                <a:solidFill>
                  <a:schemeClr val="tx2"/>
                </a:solidFill>
                <a:latin typeface="Verdana" pitchFamily="34" charset="0"/>
                <a:cs typeface="Arial" pitchFamily="34" charset="0"/>
              </a:defRPr>
            </a:lvl7pPr>
            <a:lvl8pPr>
              <a:defRPr>
                <a:solidFill>
                  <a:schemeClr val="tx2"/>
                </a:solidFill>
                <a:latin typeface="Verdana" pitchFamily="34" charset="0"/>
                <a:cs typeface="Arial" pitchFamily="34" charset="0"/>
              </a:defRPr>
            </a:lvl8pPr>
            <a:lvl9pPr>
              <a:defRPr>
                <a:solidFill>
                  <a:schemeClr val="tx2"/>
                </a:solidFill>
                <a:latin typeface="Verdana" pitchFamily="34" charset="0"/>
                <a:cs typeface="Arial" pitchFamily="34" charset="0"/>
              </a:defRPr>
            </a:lvl9pPr>
          </a:lstStyle>
          <a:p>
            <a:r>
              <a:rPr lang="zh-CN" altLang="en-US" sz="1400" dirty="0" smtClean="0"/>
              <a:t>丰富的可视化</a:t>
            </a:r>
            <a:endParaRPr lang="en-US" sz="1400" b="0" dirty="0">
              <a:latin typeface="+mn-lt"/>
            </a:endParaRPr>
          </a:p>
        </p:txBody>
      </p:sp>
      <p:sp>
        <p:nvSpPr>
          <p:cNvPr id="17" name="TextBox 16"/>
          <p:cNvSpPr txBox="1"/>
          <p:nvPr/>
        </p:nvSpPr>
        <p:spPr>
          <a:xfrm>
            <a:off x="2754703" y="1272588"/>
            <a:ext cx="3489774" cy="523220"/>
          </a:xfrm>
          <a:prstGeom prst="rect">
            <a:avLst/>
          </a:prstGeom>
          <a:noFill/>
          <a:ln>
            <a:noFill/>
          </a:ln>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400" b="1" dirty="0" smtClean="0">
                <a:solidFill>
                  <a:schemeClr val="tx2"/>
                </a:solidFill>
              </a:rPr>
              <a:t>Performance and Scale Efficiencies</a:t>
            </a:r>
            <a:endParaRPr lang="en-US" sz="1100" dirty="0">
              <a:solidFill>
                <a:schemeClr val="tx2"/>
              </a:solidFill>
            </a:endParaRPr>
          </a:p>
        </p:txBody>
      </p:sp>
      <p:sp>
        <p:nvSpPr>
          <p:cNvPr id="18" name="Can 17"/>
          <p:cNvSpPr>
            <a:spLocks noChangeAspect="1"/>
          </p:cNvSpPr>
          <p:nvPr/>
        </p:nvSpPr>
        <p:spPr bwMode="auto">
          <a:xfrm>
            <a:off x="433067" y="2809874"/>
            <a:ext cx="872685" cy="912404"/>
          </a:xfrm>
          <a:prstGeom prst="can">
            <a:avLst>
              <a:gd name="adj" fmla="val 14522"/>
            </a:avLst>
          </a:prstGeom>
          <a:gradFill flip="none" rotWithShape="1">
            <a:gsLst>
              <a:gs pos="5000">
                <a:srgbClr val="D6DF27"/>
              </a:gs>
              <a:gs pos="95000">
                <a:srgbClr val="8CC640"/>
              </a:gs>
            </a:gsLst>
            <a:path path="circle">
              <a:fillToRect l="100000" b="100000"/>
            </a:path>
            <a:tileRect t="-100000" r="-100000"/>
          </a:gradFill>
          <a:ln w="19050">
            <a:noFill/>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r>
              <a:rPr lang="en-US" sz="900" b="1" dirty="0">
                <a:solidFill>
                  <a:schemeClr val="tx1"/>
                </a:solidFill>
                <a:latin typeface="+mn-lt"/>
                <a:cs typeface="Arial" pitchFamily="34" charset="0"/>
              </a:rPr>
              <a:t>Decision Support – CRM-ERP,OLTP, Batch</a:t>
            </a:r>
          </a:p>
        </p:txBody>
      </p:sp>
      <p:sp>
        <p:nvSpPr>
          <p:cNvPr id="19" name="Can 18"/>
          <p:cNvSpPr>
            <a:spLocks noChangeAspect="1"/>
          </p:cNvSpPr>
          <p:nvPr/>
        </p:nvSpPr>
        <p:spPr bwMode="auto">
          <a:xfrm>
            <a:off x="433067" y="4028254"/>
            <a:ext cx="872685" cy="521111"/>
          </a:xfrm>
          <a:prstGeom prst="can">
            <a:avLst/>
          </a:prstGeom>
          <a:gradFill flip="none" rotWithShape="1">
            <a:gsLst>
              <a:gs pos="5000">
                <a:srgbClr val="D6DF27"/>
              </a:gs>
              <a:gs pos="95000">
                <a:srgbClr val="8CC640"/>
              </a:gs>
            </a:gsLst>
            <a:path path="circle">
              <a:fillToRect l="100000" b="100000"/>
            </a:path>
            <a:tileRect t="-100000" r="-100000"/>
          </a:gradFill>
          <a:ln w="19050">
            <a:noFill/>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r>
              <a:rPr lang="en-US" sz="900" b="1" dirty="0">
                <a:solidFill>
                  <a:schemeClr val="tx1"/>
                </a:solidFill>
                <a:latin typeface="+mn-lt"/>
                <a:cs typeface="Arial" pitchFamily="34" charset="0"/>
              </a:rPr>
              <a:t>SOURCE – Big Data</a:t>
            </a:r>
          </a:p>
        </p:txBody>
      </p:sp>
      <p:sp>
        <p:nvSpPr>
          <p:cNvPr id="20" name="Down Arrow 19"/>
          <p:cNvSpPr/>
          <p:nvPr/>
        </p:nvSpPr>
        <p:spPr>
          <a:xfrm rot="16200000">
            <a:off x="1425195" y="3039538"/>
            <a:ext cx="412194" cy="440741"/>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solidFill>
                <a:srgbClr val="FFFFFF"/>
              </a:solidFill>
            </a:endParaRPr>
          </a:p>
        </p:txBody>
      </p:sp>
      <p:sp>
        <p:nvSpPr>
          <p:cNvPr id="21" name="Down Arrow 20"/>
          <p:cNvSpPr/>
          <p:nvPr/>
        </p:nvSpPr>
        <p:spPr>
          <a:xfrm rot="16200000">
            <a:off x="1425191" y="4056316"/>
            <a:ext cx="412206" cy="440740"/>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solidFill>
                <a:srgbClr val="FFFFFF"/>
              </a:solidFill>
            </a:endParaRPr>
          </a:p>
        </p:txBody>
      </p:sp>
      <p:sp>
        <p:nvSpPr>
          <p:cNvPr id="22" name="Rounded Rectangle 21"/>
          <p:cNvSpPr/>
          <p:nvPr/>
        </p:nvSpPr>
        <p:spPr bwMode="auto">
          <a:xfrm>
            <a:off x="1964579" y="2491740"/>
            <a:ext cx="763508" cy="2560319"/>
          </a:xfrm>
          <a:prstGeom prst="roundRect">
            <a:avLst>
              <a:gd name="adj" fmla="val 4577"/>
            </a:avLst>
          </a:prstGeom>
          <a:solidFill>
            <a:schemeClr val="tx2">
              <a:lumMod val="40000"/>
              <a:lumOff val="60000"/>
              <a:alpha val="35000"/>
            </a:schemeClr>
          </a:solidFill>
          <a:ln w="19050" algn="ctr">
            <a:solidFill>
              <a:schemeClr val="tx2">
                <a:lumMod val="40000"/>
                <a:lumOff val="60000"/>
              </a:schemeClr>
            </a:solidFill>
            <a:miter lim="800000"/>
            <a:headEnd type="none" w="sm" len="sm"/>
            <a:tailEnd type="none" w="sm" len="sm"/>
          </a:ln>
        </p:spPr>
        <p:txBody>
          <a:bodyPr lIns="91431" tIns="45716" rIns="91431" bIns="45716" rtlCol="0" anchor="t" anchorCtr="0"/>
          <a:lstStyle/>
          <a:p>
            <a:pPr algn="ctr" fontAlgn="auto">
              <a:spcBef>
                <a:spcPts val="0"/>
              </a:spcBef>
              <a:spcAft>
                <a:spcPts val="0"/>
              </a:spcAft>
            </a:pPr>
            <a:endParaRPr lang="en-US" sz="1200" b="1" kern="0" dirty="0">
              <a:latin typeface="+mn-lt"/>
            </a:endParaRPr>
          </a:p>
        </p:txBody>
      </p:sp>
      <p:sp>
        <p:nvSpPr>
          <p:cNvPr id="23" name="Right Arrow 22"/>
          <p:cNvSpPr/>
          <p:nvPr/>
        </p:nvSpPr>
        <p:spPr>
          <a:xfrm>
            <a:off x="2827113" y="2991071"/>
            <a:ext cx="622569" cy="574100"/>
          </a:xfrm>
          <a:prstGeom prst="rightArrow">
            <a:avLst/>
          </a:prstGeom>
        </p:spPr>
        <p:style>
          <a:lnRef idx="1">
            <a:schemeClr val="accent6"/>
          </a:lnRef>
          <a:fillRef idx="3">
            <a:schemeClr val="accent6"/>
          </a:fillRef>
          <a:effectRef idx="2">
            <a:schemeClr val="accent6"/>
          </a:effectRef>
          <a:fontRef idx="minor">
            <a:schemeClr val="lt1"/>
          </a:fontRef>
        </p:style>
        <p:txBody>
          <a:bodyPr wrap="none" rtlCol="0" anchor="ctr"/>
          <a:lstStyle/>
          <a:p>
            <a:pPr algn="ctr"/>
            <a:r>
              <a:rPr lang="en-US" sz="1100" dirty="0" smtClean="0">
                <a:solidFill>
                  <a:srgbClr val="061922"/>
                </a:solidFill>
              </a:rPr>
              <a:t>ETL</a:t>
            </a:r>
            <a:endParaRPr lang="en-US" sz="1100" dirty="0">
              <a:solidFill>
                <a:srgbClr val="061922"/>
              </a:solidFill>
            </a:endParaRPr>
          </a:p>
        </p:txBody>
      </p:sp>
      <p:sp>
        <p:nvSpPr>
          <p:cNvPr id="24" name="Right Arrow 23"/>
          <p:cNvSpPr/>
          <p:nvPr/>
        </p:nvSpPr>
        <p:spPr>
          <a:xfrm>
            <a:off x="2827113" y="3989636"/>
            <a:ext cx="622569" cy="574100"/>
          </a:xfrm>
          <a:prstGeom prst="rightArrow">
            <a:avLst/>
          </a:prstGeom>
        </p:spPr>
        <p:style>
          <a:lnRef idx="1">
            <a:schemeClr val="accent6"/>
          </a:lnRef>
          <a:fillRef idx="3">
            <a:schemeClr val="accent6"/>
          </a:fillRef>
          <a:effectRef idx="2">
            <a:schemeClr val="accent6"/>
          </a:effectRef>
          <a:fontRef idx="minor">
            <a:schemeClr val="lt1"/>
          </a:fontRef>
        </p:style>
        <p:txBody>
          <a:bodyPr wrap="none" rtlCol="0" anchor="ctr"/>
          <a:lstStyle/>
          <a:p>
            <a:pPr algn="ctr"/>
            <a:r>
              <a:rPr lang="en-US" sz="1100" dirty="0" smtClean="0">
                <a:solidFill>
                  <a:srgbClr val="061922"/>
                </a:solidFill>
              </a:rPr>
              <a:t>ETL</a:t>
            </a:r>
            <a:endParaRPr lang="en-US" sz="1100" dirty="0">
              <a:solidFill>
                <a:srgbClr val="061922"/>
              </a:solidFill>
            </a:endParaRPr>
          </a:p>
        </p:txBody>
      </p:sp>
      <p:sp>
        <p:nvSpPr>
          <p:cNvPr id="25" name="Down Arrow 24"/>
          <p:cNvSpPr/>
          <p:nvPr/>
        </p:nvSpPr>
        <p:spPr>
          <a:xfrm rot="16200000">
            <a:off x="6394445" y="2966357"/>
            <a:ext cx="412194" cy="590545"/>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solidFill>
                <a:srgbClr val="FFFFFF"/>
              </a:solidFill>
            </a:endParaRPr>
          </a:p>
        </p:txBody>
      </p:sp>
      <p:pic>
        <p:nvPicPr>
          <p:cNvPr id="26" name="Picture 25" descr="xeon_d_rgb_3000.png"/>
          <p:cNvPicPr>
            <a:picLocks noChangeAspect="1"/>
          </p:cNvPicPr>
          <p:nvPr/>
        </p:nvPicPr>
        <p:blipFill>
          <a:blip r:embed="rId2" cstate="print"/>
          <a:stretch>
            <a:fillRect/>
          </a:stretch>
        </p:blipFill>
        <p:spPr>
          <a:xfrm>
            <a:off x="498382" y="1139734"/>
            <a:ext cx="874765" cy="656074"/>
          </a:xfrm>
          <a:prstGeom prst="rect">
            <a:avLst/>
          </a:prstGeom>
        </p:spPr>
      </p:pic>
      <p:sp>
        <p:nvSpPr>
          <p:cNvPr id="27" name="Rounded Rectangle 26"/>
          <p:cNvSpPr/>
          <p:nvPr/>
        </p:nvSpPr>
        <p:spPr bwMode="auto">
          <a:xfrm>
            <a:off x="7043834" y="4004239"/>
            <a:ext cx="1610472" cy="348095"/>
          </a:xfrm>
          <a:prstGeom prst="roundRect">
            <a:avLst>
              <a:gd name="adj" fmla="val 9934"/>
            </a:avLst>
          </a:prstGeom>
          <a:gradFill flip="none" rotWithShape="1">
            <a:gsLst>
              <a:gs pos="5000">
                <a:srgbClr val="D6DF27"/>
              </a:gs>
              <a:gs pos="95000">
                <a:srgbClr val="8CC640"/>
              </a:gs>
            </a:gsLst>
            <a:path path="circle">
              <a:fillToRect l="50000" t="50000" r="50000" b="50000"/>
            </a:path>
            <a:tileRect/>
          </a:gradFill>
          <a:ln w="19050">
            <a:solidFill>
              <a:schemeClr val="bg1"/>
            </a:solidFill>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r>
              <a:rPr lang="en-US" sz="900" b="1" dirty="0">
                <a:solidFill>
                  <a:schemeClr val="tx1"/>
                </a:solidFill>
                <a:latin typeface="+mn-lt"/>
                <a:cs typeface="Arial" pitchFamily="34" charset="0"/>
              </a:rPr>
              <a:t>LOB Reporting</a:t>
            </a:r>
          </a:p>
        </p:txBody>
      </p:sp>
      <p:pic>
        <p:nvPicPr>
          <p:cNvPr id="28" name="Picture 2" descr="C:\Users\v-kmcmah\Documents\Clients\BuzzBee\1517_Intel\fromBrandCenter\English_ci5vpro\Digital_ci5vpro\ci5vpro_d_rgb_3000.png"/>
          <p:cNvPicPr>
            <a:picLocks noChangeAspect="1" noChangeArrowheads="1"/>
          </p:cNvPicPr>
          <p:nvPr/>
        </p:nvPicPr>
        <p:blipFill>
          <a:blip r:embed="rId3" cstate="print">
            <a:extLst>
              <a:ext uri="{28A0092B-C50C-407E-A947-70E740481C1C}">
                <a14:useLocalDpi xmlns:a14="http://schemas.microsoft.com/office/drawing/2010/main" xmlns="" val="0"/>
              </a:ext>
            </a:extLst>
          </a:blip>
          <a:stretch>
            <a:fillRect/>
          </a:stretch>
        </p:blipFill>
        <p:spPr bwMode="auto">
          <a:xfrm>
            <a:off x="6895816" y="1143451"/>
            <a:ext cx="896333" cy="672248"/>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29" name="Picture 3" descr="C:\Users\v-kmcmah\Documents\Clients\BuzzBee\1517_Intel\fromBrandCenter\English_ci7vpro\Digital_ci7vpro\ci7vpro_d_rgb_3000.png"/>
          <p:cNvPicPr>
            <a:picLocks noChangeAspect="1" noChangeArrowheads="1"/>
          </p:cNvPicPr>
          <p:nvPr/>
        </p:nvPicPr>
        <p:blipFill>
          <a:blip r:embed="rId4" cstate="print">
            <a:extLst>
              <a:ext uri="{28A0092B-C50C-407E-A947-70E740481C1C}">
                <a14:useLocalDpi xmlns:a14="http://schemas.microsoft.com/office/drawing/2010/main" xmlns="" val="0"/>
              </a:ext>
            </a:extLst>
          </a:blip>
          <a:stretch>
            <a:fillRect/>
          </a:stretch>
        </p:blipFill>
        <p:spPr bwMode="auto">
          <a:xfrm>
            <a:off x="7858633" y="1157289"/>
            <a:ext cx="872928" cy="654694"/>
          </a:xfrm>
          <a:prstGeom prst="rect">
            <a:avLst/>
          </a:prstGeom>
          <a:noFill/>
          <a:ln>
            <a:noFill/>
          </a:ln>
          <a:extLst>
            <a:ext uri="{909E8E84-426E-40DD-AFC4-6F175D3DCCD1}">
              <a14:hiddenFill xmlns:a14="http://schemas.microsoft.com/office/drawing/2010/main" xmlns="">
                <a:solidFill>
                  <a:srgbClr val="FFFFFF"/>
                </a:solidFill>
              </a14:hiddenFill>
            </a:ext>
          </a:extLst>
        </p:spPr>
      </p:pic>
      <p:grpSp>
        <p:nvGrpSpPr>
          <p:cNvPr id="30" name="Group 231"/>
          <p:cNvGrpSpPr/>
          <p:nvPr/>
        </p:nvGrpSpPr>
        <p:grpSpPr>
          <a:xfrm>
            <a:off x="7410233" y="4415974"/>
            <a:ext cx="923870" cy="535138"/>
            <a:chOff x="-2247900" y="1543050"/>
            <a:chExt cx="1743075" cy="1009650"/>
          </a:xfrm>
        </p:grpSpPr>
        <p:grpSp>
          <p:nvGrpSpPr>
            <p:cNvPr id="31" name="Group 232"/>
            <p:cNvGrpSpPr/>
            <p:nvPr/>
          </p:nvGrpSpPr>
          <p:grpSpPr>
            <a:xfrm>
              <a:off x="-2247900" y="1543050"/>
              <a:ext cx="1743075" cy="1009650"/>
              <a:chOff x="-2247900" y="1543050"/>
              <a:chExt cx="1743075" cy="1009650"/>
            </a:xfrm>
          </p:grpSpPr>
          <p:grpSp>
            <p:nvGrpSpPr>
              <p:cNvPr id="46" name="Group 253"/>
              <p:cNvGrpSpPr/>
              <p:nvPr/>
            </p:nvGrpSpPr>
            <p:grpSpPr>
              <a:xfrm>
                <a:off x="-2247900" y="1543050"/>
                <a:ext cx="1743075" cy="1009650"/>
                <a:chOff x="-1800225" y="1543050"/>
                <a:chExt cx="1295400" cy="1009650"/>
              </a:xfrm>
            </p:grpSpPr>
            <p:sp>
              <p:nvSpPr>
                <p:cNvPr id="48" name="Rounded Rectangle 47"/>
                <p:cNvSpPr/>
                <p:nvPr/>
              </p:nvSpPr>
              <p:spPr bwMode="auto">
                <a:xfrm>
                  <a:off x="-1800225" y="1543050"/>
                  <a:ext cx="1295400" cy="1009650"/>
                </a:xfrm>
                <a:prstGeom prst="roundRect">
                  <a:avLst>
                    <a:gd name="adj" fmla="val 4403"/>
                  </a:avLst>
                </a:prstGeom>
                <a:solidFill>
                  <a:srgbClr val="484A4C">
                    <a:lumMod val="60000"/>
                    <a:lumOff val="40000"/>
                  </a:srgbClr>
                </a:solidFill>
                <a:ln w="38100" algn="ctr">
                  <a:noFill/>
                  <a:miter lim="800000"/>
                  <a:headEnd type="none" w="sm" len="sm"/>
                  <a:tailEnd type="none" w="sm" len="sm"/>
                </a:ln>
              </p:spPr>
              <p:txBody>
                <a:bodyPr lIns="91431" tIns="45716" rIns="91431" bIns="45716"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smtClean="0">
                    <a:ln>
                      <a:noFill/>
                    </a:ln>
                    <a:solidFill>
                      <a:srgbClr val="FFFFFF"/>
                    </a:solidFill>
                    <a:effectLst/>
                    <a:uLnTx/>
                    <a:uFillTx/>
                    <a:latin typeface="+mn-lt"/>
                  </a:endParaRPr>
                </a:p>
              </p:txBody>
            </p:sp>
            <p:sp>
              <p:nvSpPr>
                <p:cNvPr id="49" name="Round Same Side Corner Rectangle 48"/>
                <p:cNvSpPr/>
                <p:nvPr/>
              </p:nvSpPr>
              <p:spPr bwMode="auto">
                <a:xfrm>
                  <a:off x="-1800225" y="1543050"/>
                  <a:ext cx="1295400" cy="152400"/>
                </a:xfrm>
                <a:prstGeom prst="round2SameRect">
                  <a:avLst/>
                </a:prstGeom>
                <a:gradFill>
                  <a:gsLst>
                    <a:gs pos="100000">
                      <a:srgbClr val="484A4C"/>
                    </a:gs>
                    <a:gs pos="0">
                      <a:srgbClr val="484A4C">
                        <a:lumMod val="60000"/>
                        <a:lumOff val="40000"/>
                      </a:srgbClr>
                    </a:gs>
                  </a:gsLst>
                  <a:lin ang="16200000" scaled="0"/>
                </a:gradFill>
                <a:ln w="38100" algn="ctr">
                  <a:noFill/>
                  <a:miter lim="800000"/>
                  <a:headEnd type="none" w="sm" len="sm"/>
                  <a:tailEnd type="none" w="sm" len="sm"/>
                </a:ln>
              </p:spPr>
              <p:txBody>
                <a:bodyPr lIns="91431" tIns="45716" rIns="91431" bIns="45716"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smtClean="0">
                    <a:ln>
                      <a:noFill/>
                    </a:ln>
                    <a:solidFill>
                      <a:srgbClr val="FFFFFF"/>
                    </a:solidFill>
                    <a:effectLst/>
                    <a:uLnTx/>
                    <a:uFillTx/>
                    <a:latin typeface="+mn-lt"/>
                  </a:endParaRPr>
                </a:p>
              </p:txBody>
            </p:sp>
          </p:grpSp>
          <p:sp>
            <p:nvSpPr>
              <p:cNvPr id="47" name="Round Same Side Corner Rectangle 46"/>
              <p:cNvSpPr/>
              <p:nvPr/>
            </p:nvSpPr>
            <p:spPr bwMode="auto">
              <a:xfrm>
                <a:off x="-2210638" y="1698171"/>
                <a:ext cx="1668026" cy="803869"/>
              </a:xfrm>
              <a:prstGeom prst="round2SameRect">
                <a:avLst>
                  <a:gd name="adj1" fmla="val 0"/>
                  <a:gd name="adj2" fmla="val 7500"/>
                </a:avLst>
              </a:prstGeom>
              <a:solidFill>
                <a:srgbClr val="FFFFFF"/>
              </a:solidFill>
              <a:ln w="38100" algn="ctr">
                <a:noFill/>
                <a:miter lim="800000"/>
                <a:headEnd type="none" w="sm" len="sm"/>
                <a:tailEnd type="none" w="sm" len="sm"/>
              </a:ln>
            </p:spPr>
            <p:txBody>
              <a:bodyPr lIns="91431" tIns="45716" rIns="91431" bIns="45716"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smtClean="0">
                  <a:ln>
                    <a:noFill/>
                  </a:ln>
                  <a:solidFill>
                    <a:srgbClr val="FFFFFF"/>
                  </a:solidFill>
                  <a:effectLst/>
                  <a:uLnTx/>
                  <a:uFillTx/>
                  <a:latin typeface="+mn-lt"/>
                </a:endParaRPr>
              </a:p>
            </p:txBody>
          </p:sp>
        </p:grpSp>
        <p:grpSp>
          <p:nvGrpSpPr>
            <p:cNvPr id="32" name="Group 233"/>
            <p:cNvGrpSpPr/>
            <p:nvPr/>
          </p:nvGrpSpPr>
          <p:grpSpPr>
            <a:xfrm>
              <a:off x="-1333501" y="1925891"/>
              <a:ext cx="656435" cy="492953"/>
              <a:chOff x="-3063982" y="683639"/>
              <a:chExt cx="2272617" cy="1706631"/>
            </a:xfrm>
          </p:grpSpPr>
          <p:sp>
            <p:nvSpPr>
              <p:cNvPr id="41" name="Round Same Side Corner Rectangle 225"/>
              <p:cNvSpPr/>
              <p:nvPr/>
            </p:nvSpPr>
            <p:spPr bwMode="auto">
              <a:xfrm>
                <a:off x="-3063982" y="715943"/>
                <a:ext cx="2272617" cy="1674327"/>
              </a:xfrm>
              <a:custGeom>
                <a:avLst/>
                <a:gdLst/>
                <a:ahLst/>
                <a:cxnLst/>
                <a:rect l="l" t="t" r="r" b="b"/>
                <a:pathLst>
                  <a:path w="2272617" h="1674327">
                    <a:moveTo>
                      <a:pt x="42787" y="0"/>
                    </a:moveTo>
                    <a:lnTo>
                      <a:pt x="94061" y="0"/>
                    </a:lnTo>
                    <a:cubicBezTo>
                      <a:pt x="117692" y="0"/>
                      <a:pt x="136848" y="19156"/>
                      <a:pt x="136848" y="42787"/>
                    </a:cubicBezTo>
                    <a:lnTo>
                      <a:pt x="136848" y="1542208"/>
                    </a:lnTo>
                    <a:lnTo>
                      <a:pt x="2236354" y="1542208"/>
                    </a:lnTo>
                    <a:cubicBezTo>
                      <a:pt x="2256382" y="1542208"/>
                      <a:pt x="2272617" y="1558443"/>
                      <a:pt x="2272617" y="1578471"/>
                    </a:cubicBezTo>
                    <a:lnTo>
                      <a:pt x="2272617" y="1638064"/>
                    </a:lnTo>
                    <a:cubicBezTo>
                      <a:pt x="2272617" y="1658092"/>
                      <a:pt x="2256382" y="1674327"/>
                      <a:pt x="2236354" y="1674327"/>
                    </a:cubicBezTo>
                    <a:lnTo>
                      <a:pt x="1" y="1674327"/>
                    </a:lnTo>
                    <a:lnTo>
                      <a:pt x="1" y="1654496"/>
                    </a:lnTo>
                    <a:lnTo>
                      <a:pt x="0" y="1654496"/>
                    </a:lnTo>
                    <a:lnTo>
                      <a:pt x="0" y="42787"/>
                    </a:lnTo>
                    <a:cubicBezTo>
                      <a:pt x="0" y="19156"/>
                      <a:pt x="19156" y="0"/>
                      <a:pt x="42787" y="0"/>
                    </a:cubicBezTo>
                    <a:close/>
                  </a:path>
                </a:pathLst>
              </a:custGeom>
              <a:gradFill flip="none" rotWithShape="1">
                <a:gsLst>
                  <a:gs pos="6000">
                    <a:srgbClr val="484A4C">
                      <a:lumMod val="75000"/>
                    </a:srgbClr>
                  </a:gs>
                  <a:gs pos="98000">
                    <a:srgbClr val="B4BABD"/>
                  </a:gs>
                </a:gsLst>
                <a:lin ang="16200000" scaled="1"/>
                <a:tileRect/>
              </a:gradFill>
              <a:ln w="38100" algn="ctr">
                <a:noFill/>
                <a:miter lim="800000"/>
                <a:headEnd type="none" w="sm" len="sm"/>
                <a:tailEnd type="none" w="sm" len="sm"/>
              </a:ln>
            </p:spPr>
            <p:txBody>
              <a:bodyPr lIns="91431" tIns="45716" rIns="91431" bIns="45716"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smtClean="0">
                  <a:ln>
                    <a:noFill/>
                  </a:ln>
                  <a:solidFill>
                    <a:srgbClr val="FFFFFF"/>
                  </a:solidFill>
                  <a:effectLst/>
                  <a:uLnTx/>
                  <a:uFillTx/>
                  <a:latin typeface="+mn-lt"/>
                </a:endParaRPr>
              </a:p>
            </p:txBody>
          </p:sp>
          <p:sp>
            <p:nvSpPr>
              <p:cNvPr id="42" name="Rounded Rectangle 41"/>
              <p:cNvSpPr/>
              <p:nvPr/>
            </p:nvSpPr>
            <p:spPr bwMode="auto">
              <a:xfrm>
                <a:off x="-2777251" y="1165596"/>
                <a:ext cx="365119" cy="949311"/>
              </a:xfrm>
              <a:prstGeom prst="roundRect">
                <a:avLst/>
              </a:prstGeom>
              <a:gradFill flip="none" rotWithShape="1">
                <a:gsLst>
                  <a:gs pos="100000">
                    <a:srgbClr val="0071C5"/>
                  </a:gs>
                  <a:gs pos="0">
                    <a:srgbClr val="00AEEF"/>
                  </a:gs>
                </a:gsLst>
                <a:lin ang="16200000" scaled="0"/>
                <a:tileRect/>
              </a:gradFill>
              <a:ln w="38100" algn="ctr">
                <a:noFill/>
                <a:miter lim="800000"/>
                <a:headEnd type="none" w="sm" len="sm"/>
                <a:tailEnd type="none" w="sm" len="sm"/>
              </a:ln>
            </p:spPr>
            <p:txBody>
              <a:bodyPr lIns="91431" tIns="45716" rIns="91431" bIns="45716"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smtClean="0">
                  <a:ln>
                    <a:noFill/>
                  </a:ln>
                  <a:solidFill>
                    <a:srgbClr val="FFFFFF"/>
                  </a:solidFill>
                  <a:effectLst/>
                  <a:uLnTx/>
                  <a:uFillTx/>
                  <a:latin typeface="+mn-lt"/>
                </a:endParaRPr>
              </a:p>
            </p:txBody>
          </p:sp>
          <p:sp>
            <p:nvSpPr>
              <p:cNvPr id="43" name="Rounded Rectangle 42"/>
              <p:cNvSpPr/>
              <p:nvPr/>
            </p:nvSpPr>
            <p:spPr bwMode="auto">
              <a:xfrm>
                <a:off x="-2280688" y="858895"/>
                <a:ext cx="365119" cy="1256012"/>
              </a:xfrm>
              <a:prstGeom prst="roundRect">
                <a:avLst/>
              </a:prstGeom>
              <a:gradFill flip="none" rotWithShape="1">
                <a:gsLst>
                  <a:gs pos="5000">
                    <a:srgbClr val="D6DF27"/>
                  </a:gs>
                  <a:gs pos="95000">
                    <a:srgbClr val="8CC640"/>
                  </a:gs>
                </a:gsLst>
                <a:lin ang="16200000" scaled="0"/>
                <a:tileRect/>
              </a:gradFill>
              <a:ln w="38100" cap="flat" cmpd="sng" algn="ctr">
                <a:noFill/>
                <a:prstDash val="solid"/>
                <a:round/>
                <a:headEnd type="none" w="sm" len="sm"/>
                <a:tailEnd type="none" w="sm" len="sm"/>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dirty="0" smtClean="0">
                  <a:ln>
                    <a:noFill/>
                  </a:ln>
                  <a:solidFill>
                    <a:sysClr val="windowText" lastClr="000000"/>
                  </a:solidFill>
                  <a:effectLst/>
                  <a:uLnTx/>
                  <a:uFillTx/>
                  <a:latin typeface="+mn-lt"/>
                </a:endParaRPr>
              </a:p>
            </p:txBody>
          </p:sp>
          <p:sp>
            <p:nvSpPr>
              <p:cNvPr id="44" name="Rounded Rectangle 43"/>
              <p:cNvSpPr/>
              <p:nvPr/>
            </p:nvSpPr>
            <p:spPr bwMode="auto">
              <a:xfrm>
                <a:off x="-1769521" y="1004944"/>
                <a:ext cx="365119" cy="1109963"/>
              </a:xfrm>
              <a:prstGeom prst="roundRect">
                <a:avLst/>
              </a:pr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dirty="0" smtClean="0">
                  <a:ln>
                    <a:noFill/>
                  </a:ln>
                  <a:solidFill>
                    <a:sysClr val="windowText" lastClr="000000"/>
                  </a:solidFill>
                  <a:effectLst/>
                  <a:uLnTx/>
                  <a:uFillTx/>
                  <a:latin typeface="+mn-lt"/>
                </a:endParaRPr>
              </a:p>
            </p:txBody>
          </p:sp>
          <p:sp>
            <p:nvSpPr>
              <p:cNvPr id="45" name="Rounded Rectangle 44"/>
              <p:cNvSpPr/>
              <p:nvPr/>
            </p:nvSpPr>
            <p:spPr bwMode="auto">
              <a:xfrm>
                <a:off x="-1243749" y="683639"/>
                <a:ext cx="365119" cy="1431269"/>
              </a:xfrm>
              <a:prstGeom prst="roundRect">
                <a:avLst/>
              </a:prstGeom>
              <a:gradFill flip="none" rotWithShape="1">
                <a:gsLst>
                  <a:gs pos="100000">
                    <a:srgbClr val="00AEEF"/>
                  </a:gs>
                  <a:gs pos="0">
                    <a:srgbClr val="00AEEF">
                      <a:lumMod val="60000"/>
                      <a:lumOff val="40000"/>
                    </a:srgbClr>
                  </a:gs>
                </a:gsLst>
                <a:lin ang="16200000" scaled="0"/>
                <a:tileRect/>
              </a:gradFill>
              <a:ln w="38100" algn="ctr">
                <a:noFill/>
                <a:miter lim="800000"/>
                <a:headEnd type="none" w="sm" len="sm"/>
                <a:tailEnd type="none" w="sm" len="sm"/>
              </a:ln>
            </p:spPr>
            <p:txBody>
              <a:bodyPr lIns="91431" tIns="45716" rIns="91431" bIns="45716"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smtClean="0">
                  <a:ln>
                    <a:noFill/>
                  </a:ln>
                  <a:solidFill>
                    <a:srgbClr val="FFFFFF"/>
                  </a:solidFill>
                  <a:effectLst/>
                  <a:uLnTx/>
                  <a:uFillTx/>
                  <a:latin typeface="+mn-lt"/>
                </a:endParaRPr>
              </a:p>
            </p:txBody>
          </p:sp>
        </p:grpSp>
        <p:grpSp>
          <p:nvGrpSpPr>
            <p:cNvPr id="33" name="Group 234"/>
            <p:cNvGrpSpPr/>
            <p:nvPr/>
          </p:nvGrpSpPr>
          <p:grpSpPr>
            <a:xfrm rot="19612084">
              <a:off x="-2104321" y="1895880"/>
              <a:ext cx="537402" cy="505599"/>
              <a:chOff x="-2128641" y="1920200"/>
              <a:chExt cx="537402" cy="505599"/>
            </a:xfrm>
          </p:grpSpPr>
          <p:sp>
            <p:nvSpPr>
              <p:cNvPr id="38" name="Pie 37"/>
              <p:cNvSpPr/>
              <p:nvPr/>
            </p:nvSpPr>
            <p:spPr>
              <a:xfrm>
                <a:off x="-2076413" y="1924455"/>
                <a:ext cx="485174" cy="485172"/>
              </a:xfrm>
              <a:prstGeom prst="pie">
                <a:avLst>
                  <a:gd name="adj1" fmla="val 19761775"/>
                  <a:gd name="adj2" fmla="val 1800000"/>
                </a:avLst>
              </a:prstGeom>
              <a:gradFill flip="none" rotWithShape="1">
                <a:gsLst>
                  <a:gs pos="5000">
                    <a:srgbClr val="FDD900"/>
                  </a:gs>
                  <a:gs pos="95000">
                    <a:srgbClr val="F27422"/>
                  </a:gs>
                </a:gsLst>
                <a:lin ang="8100000" scaled="1"/>
                <a:tileRect/>
              </a:gradFill>
              <a:ln w="25400" cap="flat" cmpd="sng" algn="ctr">
                <a:noFill/>
                <a:prstDash val="solid"/>
                <a:round/>
                <a:headEnd type="none" w="sm" len="sm"/>
                <a:tailEnd type="none" w="sm" len="sm"/>
              </a:ln>
              <a:effectLst/>
            </p:spPr>
          </p:sp>
          <p:sp>
            <p:nvSpPr>
              <p:cNvPr id="39" name="Pie 38"/>
              <p:cNvSpPr/>
              <p:nvPr/>
            </p:nvSpPr>
            <p:spPr>
              <a:xfrm>
                <a:off x="-2114777" y="1940627"/>
                <a:ext cx="485174" cy="485172"/>
              </a:xfrm>
              <a:prstGeom prst="pie">
                <a:avLst>
                  <a:gd name="adj1" fmla="val 1800000"/>
                  <a:gd name="adj2" fmla="val 9000000"/>
                </a:avLst>
              </a:prstGeom>
              <a:gradFill flip="none" rotWithShape="1">
                <a:gsLst>
                  <a:gs pos="5000">
                    <a:srgbClr val="D6DF27"/>
                  </a:gs>
                  <a:gs pos="95000">
                    <a:srgbClr val="8CC640"/>
                  </a:gs>
                </a:gsLst>
                <a:lin ang="16200000" scaled="0"/>
                <a:tileRect/>
              </a:gradFill>
              <a:ln w="25400" cap="flat" cmpd="sng" algn="ctr">
                <a:noFill/>
                <a:prstDash val="solid"/>
                <a:round/>
                <a:headEnd type="none" w="sm" len="sm"/>
                <a:tailEnd type="none" w="sm" len="sm"/>
              </a:ln>
              <a:effectLst/>
            </p:spPr>
          </p:sp>
          <p:sp>
            <p:nvSpPr>
              <p:cNvPr id="40" name="Pie 39"/>
              <p:cNvSpPr/>
              <p:nvPr/>
            </p:nvSpPr>
            <p:spPr>
              <a:xfrm>
                <a:off x="-2128641" y="1920200"/>
                <a:ext cx="485174" cy="485172"/>
              </a:xfrm>
              <a:prstGeom prst="pie">
                <a:avLst>
                  <a:gd name="adj1" fmla="val 9000000"/>
                  <a:gd name="adj2" fmla="val 19772469"/>
                </a:avLst>
              </a:prstGeom>
              <a:gradFill flip="none" rotWithShape="1">
                <a:gsLst>
                  <a:gs pos="100000">
                    <a:srgbClr val="0071C5"/>
                  </a:gs>
                  <a:gs pos="0">
                    <a:srgbClr val="00AEEF"/>
                  </a:gs>
                </a:gsLst>
                <a:lin ang="2700000" scaled="1"/>
                <a:tileRect/>
              </a:gradFill>
              <a:ln w="25400" algn="ctr">
                <a:noFill/>
                <a:miter lim="800000"/>
                <a:headEnd type="none" w="sm" len="sm"/>
                <a:tailEnd type="none" w="sm" len="sm"/>
              </a:ln>
            </p:spPr>
          </p:sp>
        </p:grpSp>
        <p:sp>
          <p:nvSpPr>
            <p:cNvPr id="34" name="Rectangle 33"/>
            <p:cNvSpPr/>
            <p:nvPr/>
          </p:nvSpPr>
          <p:spPr bwMode="auto">
            <a:xfrm>
              <a:off x="-1220821" y="1765570"/>
              <a:ext cx="437745" cy="27432"/>
            </a:xfrm>
            <a:prstGeom prst="rect">
              <a:avLst/>
            </a:prstGeom>
            <a:solidFill>
              <a:srgbClr val="484A4C">
                <a:lumMod val="60000"/>
                <a:lumOff val="40000"/>
              </a:srgbClr>
            </a:solidFill>
            <a:ln w="38100" algn="ctr">
              <a:noFill/>
              <a:miter lim="800000"/>
              <a:headEnd type="none" w="sm" len="sm"/>
              <a:tailEnd type="none" w="sm" len="sm"/>
            </a:ln>
          </p:spPr>
          <p:txBody>
            <a:bodyPr lIns="91431" tIns="45716" rIns="91431" bIns="45716"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smtClean="0">
                <a:ln>
                  <a:noFill/>
                </a:ln>
                <a:solidFill>
                  <a:srgbClr val="FFFFFF"/>
                </a:solidFill>
                <a:effectLst/>
                <a:uLnTx/>
                <a:uFillTx/>
                <a:latin typeface="+mn-lt"/>
              </a:endParaRPr>
            </a:p>
          </p:txBody>
        </p:sp>
        <p:sp>
          <p:nvSpPr>
            <p:cNvPr id="35" name="Rectangle 34"/>
            <p:cNvSpPr/>
            <p:nvPr/>
          </p:nvSpPr>
          <p:spPr bwMode="auto">
            <a:xfrm>
              <a:off x="-2033080" y="1765570"/>
              <a:ext cx="437745" cy="27432"/>
            </a:xfrm>
            <a:prstGeom prst="rect">
              <a:avLst/>
            </a:prstGeom>
            <a:solidFill>
              <a:srgbClr val="484A4C">
                <a:lumMod val="60000"/>
                <a:lumOff val="40000"/>
              </a:srgbClr>
            </a:solidFill>
            <a:ln w="38100" algn="ctr">
              <a:noFill/>
              <a:miter lim="800000"/>
              <a:headEnd type="none" w="sm" len="sm"/>
              <a:tailEnd type="none" w="sm" len="sm"/>
            </a:ln>
          </p:spPr>
          <p:txBody>
            <a:bodyPr lIns="91431" tIns="45716" rIns="91431" bIns="45716"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smtClean="0">
                <a:ln>
                  <a:noFill/>
                </a:ln>
                <a:solidFill>
                  <a:srgbClr val="FFFFFF"/>
                </a:solidFill>
                <a:effectLst/>
                <a:uLnTx/>
                <a:uFillTx/>
                <a:latin typeface="+mn-lt"/>
              </a:endParaRPr>
            </a:p>
          </p:txBody>
        </p:sp>
        <p:sp>
          <p:nvSpPr>
            <p:cNvPr id="36" name="Rectangle 35"/>
            <p:cNvSpPr/>
            <p:nvPr/>
          </p:nvSpPr>
          <p:spPr bwMode="auto">
            <a:xfrm>
              <a:off x="-1142999" y="1824282"/>
              <a:ext cx="282102" cy="9144"/>
            </a:xfrm>
            <a:prstGeom prst="rect">
              <a:avLst/>
            </a:prstGeom>
            <a:solidFill>
              <a:srgbClr val="484A4C">
                <a:lumMod val="60000"/>
                <a:lumOff val="40000"/>
              </a:srgbClr>
            </a:solidFill>
            <a:ln w="38100" algn="ctr">
              <a:noFill/>
              <a:miter lim="800000"/>
              <a:headEnd type="none" w="sm" len="sm"/>
              <a:tailEnd type="none" w="sm" len="sm"/>
            </a:ln>
          </p:spPr>
          <p:txBody>
            <a:bodyPr lIns="91431" tIns="45716" rIns="91431" bIns="45716"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smtClean="0">
                <a:ln>
                  <a:noFill/>
                </a:ln>
                <a:solidFill>
                  <a:srgbClr val="FFFFFF"/>
                </a:solidFill>
                <a:effectLst/>
                <a:uLnTx/>
                <a:uFillTx/>
                <a:latin typeface="+mn-lt"/>
              </a:endParaRPr>
            </a:p>
          </p:txBody>
        </p:sp>
        <p:sp>
          <p:nvSpPr>
            <p:cNvPr id="37" name="Rectangle 36"/>
            <p:cNvSpPr/>
            <p:nvPr/>
          </p:nvSpPr>
          <p:spPr bwMode="auto">
            <a:xfrm>
              <a:off x="-1966243" y="1824282"/>
              <a:ext cx="282102" cy="9144"/>
            </a:xfrm>
            <a:prstGeom prst="rect">
              <a:avLst/>
            </a:prstGeom>
            <a:solidFill>
              <a:srgbClr val="484A4C">
                <a:lumMod val="60000"/>
                <a:lumOff val="40000"/>
              </a:srgbClr>
            </a:solidFill>
            <a:ln w="38100" algn="ctr">
              <a:noFill/>
              <a:miter lim="800000"/>
              <a:headEnd type="none" w="sm" len="sm"/>
              <a:tailEnd type="none" w="sm" len="sm"/>
            </a:ln>
          </p:spPr>
          <p:txBody>
            <a:bodyPr lIns="91431" tIns="45716" rIns="91431" bIns="45716"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smtClean="0">
                <a:ln>
                  <a:noFill/>
                </a:ln>
                <a:solidFill>
                  <a:srgbClr val="FFFFFF"/>
                </a:solidFill>
                <a:effectLst/>
                <a:uLnTx/>
                <a:uFillTx/>
                <a:latin typeface="+mn-lt"/>
              </a:endParaRPr>
            </a:p>
          </p:txBody>
        </p:sp>
      </p:grpSp>
      <p:grpSp>
        <p:nvGrpSpPr>
          <p:cNvPr id="50" name="Group 17"/>
          <p:cNvGrpSpPr/>
          <p:nvPr/>
        </p:nvGrpSpPr>
        <p:grpSpPr>
          <a:xfrm>
            <a:off x="3565279" y="2866031"/>
            <a:ext cx="2805536" cy="1902518"/>
            <a:chOff x="3696683" y="2959219"/>
            <a:chExt cx="2530695" cy="1716141"/>
          </a:xfrm>
        </p:grpSpPr>
        <p:sp>
          <p:nvSpPr>
            <p:cNvPr id="51" name="TextBox 134"/>
            <p:cNvSpPr txBox="1">
              <a:spLocks noChangeArrowheads="1"/>
            </p:cNvSpPr>
            <p:nvPr/>
          </p:nvSpPr>
          <p:spPr bwMode="auto">
            <a:xfrm>
              <a:off x="5399778" y="3594264"/>
              <a:ext cx="827600" cy="416439"/>
            </a:xfrm>
            <a:prstGeom prst="rect">
              <a:avLst/>
            </a:prstGeom>
            <a:noFill/>
            <a:ln w="9525">
              <a:noFill/>
              <a:miter lim="800000"/>
              <a:headEnd/>
              <a:tailEnd/>
            </a:ln>
            <a:effectLst/>
          </p:spPr>
          <p:txBody>
            <a:bodyPr wrap="square">
              <a:spAutoFit/>
            </a:bodyPr>
            <a:lstStyle/>
            <a:p>
              <a:pPr algn="ctr"/>
              <a:r>
                <a:rPr lang="en-US" sz="1200" dirty="0" smtClean="0">
                  <a:latin typeface="+mn-lt"/>
                </a:rPr>
                <a:t>Data Marts</a:t>
              </a:r>
              <a:endParaRPr lang="en-US" sz="1200" dirty="0">
                <a:latin typeface="+mn-lt"/>
              </a:endParaRPr>
            </a:p>
          </p:txBody>
        </p:sp>
        <p:grpSp>
          <p:nvGrpSpPr>
            <p:cNvPr id="52" name="Group 323"/>
            <p:cNvGrpSpPr/>
            <p:nvPr/>
          </p:nvGrpSpPr>
          <p:grpSpPr>
            <a:xfrm>
              <a:off x="5514176" y="3013165"/>
              <a:ext cx="599241" cy="622232"/>
              <a:chOff x="4114799" y="-2380400"/>
              <a:chExt cx="2049518" cy="2128152"/>
            </a:xfrm>
          </p:grpSpPr>
          <p:sp>
            <p:nvSpPr>
              <p:cNvPr id="209" name="Can 208"/>
              <p:cNvSpPr/>
              <p:nvPr/>
            </p:nvSpPr>
            <p:spPr bwMode="auto">
              <a:xfrm>
                <a:off x="4114799" y="-2380400"/>
                <a:ext cx="2049518" cy="2128152"/>
              </a:xfrm>
              <a:prstGeom prst="can">
                <a:avLst>
                  <a:gd name="adj" fmla="val 23077"/>
                </a:avLst>
              </a:prstGeom>
              <a:solidFill>
                <a:schemeClr val="bg1"/>
              </a:solidFill>
              <a:ln w="28575" algn="ctr">
                <a:noFill/>
                <a:miter lim="800000"/>
                <a:headEnd type="none" w="sm" len="sm"/>
                <a:tailEnd type="none" w="sm" len="sm"/>
              </a:ln>
            </p:spPr>
            <p:txBody>
              <a:bodyPr lIns="91431" tIns="45716" rIns="91431" bIns="45716" rtlCol="0" anchor="ctr"/>
              <a:lstStyle/>
              <a:p>
                <a:pPr algn="ctr" fontAlgn="auto">
                  <a:spcBef>
                    <a:spcPts val="0"/>
                  </a:spcBef>
                  <a:spcAft>
                    <a:spcPts val="0"/>
                  </a:spcAft>
                </a:pPr>
                <a:endParaRPr lang="en-US" sz="2000" kern="0" dirty="0">
                  <a:solidFill>
                    <a:schemeClr val="bg1"/>
                  </a:solidFill>
                  <a:latin typeface="+mn-lt"/>
                  <a:cs typeface="Verdana" pitchFamily="34" charset="0"/>
                </a:endParaRPr>
              </a:p>
            </p:txBody>
          </p:sp>
          <p:grpSp>
            <p:nvGrpSpPr>
              <p:cNvPr id="210" name="Group 330"/>
              <p:cNvGrpSpPr/>
              <p:nvPr/>
            </p:nvGrpSpPr>
            <p:grpSpPr>
              <a:xfrm>
                <a:off x="4177861" y="-2285807"/>
                <a:ext cx="1907628" cy="1923199"/>
                <a:chOff x="4177861" y="-2285807"/>
                <a:chExt cx="1907628" cy="1923199"/>
              </a:xfrm>
            </p:grpSpPr>
            <p:sp>
              <p:nvSpPr>
                <p:cNvPr id="211" name="Can 210"/>
                <p:cNvSpPr/>
                <p:nvPr/>
              </p:nvSpPr>
              <p:spPr bwMode="auto">
                <a:xfrm>
                  <a:off x="4177861" y="-1193352"/>
                  <a:ext cx="1907628" cy="830744"/>
                </a:xfrm>
                <a:prstGeom prst="can">
                  <a:avLst>
                    <a:gd name="adj" fmla="val 50000"/>
                  </a:avLst>
                </a:prstGeom>
                <a:gradFill flip="none" rotWithShape="1">
                  <a:gsLst>
                    <a:gs pos="6000">
                      <a:schemeClr val="tx2">
                        <a:lumMod val="75000"/>
                      </a:schemeClr>
                    </a:gs>
                    <a:gs pos="98000">
                      <a:schemeClr val="bg2"/>
                    </a:gs>
                  </a:gsLst>
                  <a:lin ang="16200000" scaled="1"/>
                  <a:tileRect/>
                </a:gradFill>
                <a:ln w="28575" algn="ctr">
                  <a:noFill/>
                  <a:miter lim="800000"/>
                  <a:headEnd type="none" w="sm" len="sm"/>
                  <a:tailEnd type="none" w="sm" len="sm"/>
                </a:ln>
              </p:spPr>
              <p:txBody>
                <a:bodyPr lIns="91431" tIns="45716" rIns="91431" bIns="45716" rtlCol="0" anchor="ctr"/>
                <a:lstStyle/>
                <a:p>
                  <a:pPr algn="ctr" fontAlgn="auto">
                    <a:spcBef>
                      <a:spcPts val="0"/>
                    </a:spcBef>
                    <a:spcAft>
                      <a:spcPts val="0"/>
                    </a:spcAft>
                  </a:pPr>
                  <a:endParaRPr lang="en-US" sz="2000" kern="0" dirty="0">
                    <a:solidFill>
                      <a:schemeClr val="bg1"/>
                    </a:solidFill>
                    <a:latin typeface="+mn-lt"/>
                    <a:cs typeface="Verdana" pitchFamily="34" charset="0"/>
                  </a:endParaRPr>
                </a:p>
              </p:txBody>
            </p:sp>
            <p:sp>
              <p:nvSpPr>
                <p:cNvPr id="212" name="Can 211"/>
                <p:cNvSpPr/>
                <p:nvPr/>
              </p:nvSpPr>
              <p:spPr bwMode="auto">
                <a:xfrm>
                  <a:off x="4367050" y="-1418894"/>
                  <a:ext cx="1492329" cy="578882"/>
                </a:xfrm>
                <a:prstGeom prst="can">
                  <a:avLst>
                    <a:gd name="adj" fmla="val 50000"/>
                  </a:avLst>
                </a:prstGeom>
                <a:solidFill>
                  <a:schemeClr val="bg1"/>
                </a:solidFill>
                <a:ln w="28575" algn="ctr">
                  <a:noFill/>
                  <a:miter lim="800000"/>
                  <a:headEnd type="none" w="sm" len="sm"/>
                  <a:tailEnd type="none" w="sm" len="sm"/>
                </a:ln>
              </p:spPr>
              <p:txBody>
                <a:bodyPr lIns="91431" tIns="45716" rIns="91431" bIns="45716" rtlCol="0" anchor="ctr"/>
                <a:lstStyle/>
                <a:p>
                  <a:pPr algn="ctr" fontAlgn="auto">
                    <a:spcBef>
                      <a:spcPts val="0"/>
                    </a:spcBef>
                    <a:spcAft>
                      <a:spcPts val="0"/>
                    </a:spcAft>
                  </a:pPr>
                  <a:endParaRPr lang="en-US" sz="2000" kern="0" dirty="0">
                    <a:solidFill>
                      <a:schemeClr val="bg1"/>
                    </a:solidFill>
                    <a:latin typeface="+mn-lt"/>
                    <a:cs typeface="Verdana" pitchFamily="34" charset="0"/>
                  </a:endParaRPr>
                </a:p>
              </p:txBody>
            </p:sp>
            <p:sp>
              <p:nvSpPr>
                <p:cNvPr id="213" name="Can 212"/>
                <p:cNvSpPr/>
                <p:nvPr/>
              </p:nvSpPr>
              <p:spPr bwMode="auto">
                <a:xfrm>
                  <a:off x="4177861" y="-1739578"/>
                  <a:ext cx="1907628" cy="830744"/>
                </a:xfrm>
                <a:prstGeom prst="can">
                  <a:avLst>
                    <a:gd name="adj" fmla="val 50000"/>
                  </a:avLst>
                </a:prstGeom>
                <a:gradFill flip="none" rotWithShape="1">
                  <a:gsLst>
                    <a:gs pos="6000">
                      <a:schemeClr val="tx2">
                        <a:lumMod val="75000"/>
                      </a:schemeClr>
                    </a:gs>
                    <a:gs pos="98000">
                      <a:schemeClr val="bg2"/>
                    </a:gs>
                  </a:gsLst>
                  <a:lin ang="16200000" scaled="1"/>
                  <a:tileRect/>
                </a:gradFill>
                <a:ln w="28575" algn="ctr">
                  <a:noFill/>
                  <a:miter lim="800000"/>
                  <a:headEnd type="none" w="sm" len="sm"/>
                  <a:tailEnd type="none" w="sm" len="sm"/>
                </a:ln>
              </p:spPr>
              <p:txBody>
                <a:bodyPr lIns="91431" tIns="45716" rIns="91431" bIns="45716" rtlCol="0" anchor="ctr"/>
                <a:lstStyle/>
                <a:p>
                  <a:pPr algn="ctr" fontAlgn="auto">
                    <a:spcBef>
                      <a:spcPts val="0"/>
                    </a:spcBef>
                    <a:spcAft>
                      <a:spcPts val="0"/>
                    </a:spcAft>
                  </a:pPr>
                  <a:endParaRPr lang="en-US" sz="2000" kern="0" dirty="0">
                    <a:solidFill>
                      <a:schemeClr val="bg1"/>
                    </a:solidFill>
                    <a:latin typeface="+mn-lt"/>
                    <a:cs typeface="Verdana" pitchFamily="34" charset="0"/>
                  </a:endParaRPr>
                </a:p>
              </p:txBody>
            </p:sp>
            <p:sp>
              <p:nvSpPr>
                <p:cNvPr id="214" name="Can 213"/>
                <p:cNvSpPr/>
                <p:nvPr/>
              </p:nvSpPr>
              <p:spPr bwMode="auto">
                <a:xfrm>
                  <a:off x="4367050" y="-1954922"/>
                  <a:ext cx="1492329" cy="578882"/>
                </a:xfrm>
                <a:prstGeom prst="can">
                  <a:avLst>
                    <a:gd name="adj" fmla="val 50000"/>
                  </a:avLst>
                </a:prstGeom>
                <a:solidFill>
                  <a:schemeClr val="bg1"/>
                </a:solidFill>
                <a:ln w="28575" algn="ctr">
                  <a:noFill/>
                  <a:miter lim="800000"/>
                  <a:headEnd type="none" w="sm" len="sm"/>
                  <a:tailEnd type="none" w="sm" len="sm"/>
                </a:ln>
              </p:spPr>
              <p:txBody>
                <a:bodyPr lIns="91431" tIns="45716" rIns="91431" bIns="45716" rtlCol="0" anchor="ctr"/>
                <a:lstStyle/>
                <a:p>
                  <a:pPr algn="ctr" fontAlgn="auto">
                    <a:spcBef>
                      <a:spcPts val="0"/>
                    </a:spcBef>
                    <a:spcAft>
                      <a:spcPts val="0"/>
                    </a:spcAft>
                  </a:pPr>
                  <a:endParaRPr lang="en-US" sz="2000" kern="0" dirty="0">
                    <a:solidFill>
                      <a:schemeClr val="bg1"/>
                    </a:solidFill>
                    <a:latin typeface="+mn-lt"/>
                    <a:cs typeface="Verdana" pitchFamily="34" charset="0"/>
                  </a:endParaRPr>
                </a:p>
              </p:txBody>
            </p:sp>
            <p:sp>
              <p:nvSpPr>
                <p:cNvPr id="215" name="Can 214"/>
                <p:cNvSpPr/>
                <p:nvPr/>
              </p:nvSpPr>
              <p:spPr bwMode="auto">
                <a:xfrm>
                  <a:off x="4177861" y="-2285807"/>
                  <a:ext cx="1907628" cy="830744"/>
                </a:xfrm>
                <a:prstGeom prst="can">
                  <a:avLst>
                    <a:gd name="adj" fmla="val 50000"/>
                  </a:avLst>
                </a:prstGeom>
                <a:gradFill flip="none" rotWithShape="1">
                  <a:gsLst>
                    <a:gs pos="6000">
                      <a:schemeClr val="tx2">
                        <a:lumMod val="75000"/>
                      </a:schemeClr>
                    </a:gs>
                    <a:gs pos="98000">
                      <a:schemeClr val="bg2"/>
                    </a:gs>
                  </a:gsLst>
                  <a:lin ang="16200000" scaled="1"/>
                  <a:tileRect/>
                </a:gradFill>
                <a:ln w="28575" algn="ctr">
                  <a:noFill/>
                  <a:miter lim="800000"/>
                  <a:headEnd type="none" w="sm" len="sm"/>
                  <a:tailEnd type="none" w="sm" len="sm"/>
                </a:ln>
              </p:spPr>
              <p:txBody>
                <a:bodyPr lIns="91431" tIns="45716" rIns="91431" bIns="45716" rtlCol="0" anchor="ctr"/>
                <a:lstStyle/>
                <a:p>
                  <a:pPr algn="ctr" fontAlgn="auto">
                    <a:spcBef>
                      <a:spcPts val="0"/>
                    </a:spcBef>
                    <a:spcAft>
                      <a:spcPts val="0"/>
                    </a:spcAft>
                  </a:pPr>
                  <a:endParaRPr lang="en-US" sz="2000" kern="0" dirty="0">
                    <a:solidFill>
                      <a:schemeClr val="bg1"/>
                    </a:solidFill>
                    <a:latin typeface="+mn-lt"/>
                    <a:cs typeface="Verdana" pitchFamily="34" charset="0"/>
                  </a:endParaRPr>
                </a:p>
              </p:txBody>
            </p:sp>
          </p:grpSp>
        </p:grpSp>
        <p:grpSp>
          <p:nvGrpSpPr>
            <p:cNvPr id="53" name="Group 259"/>
            <p:cNvGrpSpPr/>
            <p:nvPr/>
          </p:nvGrpSpPr>
          <p:grpSpPr>
            <a:xfrm>
              <a:off x="3878318" y="2959219"/>
              <a:ext cx="1357418" cy="1409498"/>
              <a:chOff x="4114799" y="-2380400"/>
              <a:chExt cx="2049518" cy="2128152"/>
            </a:xfrm>
          </p:grpSpPr>
          <p:sp>
            <p:nvSpPr>
              <p:cNvPr id="207" name="Can 206"/>
              <p:cNvSpPr/>
              <p:nvPr/>
            </p:nvSpPr>
            <p:spPr bwMode="auto">
              <a:xfrm>
                <a:off x="4114799" y="-2380400"/>
                <a:ext cx="2049518" cy="2128152"/>
              </a:xfrm>
              <a:prstGeom prst="can">
                <a:avLst>
                  <a:gd name="adj" fmla="val 23077"/>
                </a:avLst>
              </a:prstGeom>
              <a:solidFill>
                <a:schemeClr val="bg1"/>
              </a:solidFill>
              <a:ln w="28575" algn="ctr">
                <a:noFill/>
                <a:miter lim="800000"/>
                <a:headEnd type="none" w="sm" len="sm"/>
                <a:tailEnd type="none" w="sm" len="sm"/>
              </a:ln>
            </p:spPr>
            <p:txBody>
              <a:bodyPr lIns="91431" tIns="45716" rIns="91431" bIns="45716" rtlCol="0" anchor="ctr"/>
              <a:lstStyle/>
              <a:p>
                <a:pPr algn="ctr" fontAlgn="auto">
                  <a:spcBef>
                    <a:spcPts val="0"/>
                  </a:spcBef>
                  <a:spcAft>
                    <a:spcPts val="0"/>
                  </a:spcAft>
                </a:pPr>
                <a:endParaRPr lang="en-US" sz="2000" kern="0" dirty="0">
                  <a:solidFill>
                    <a:schemeClr val="bg1"/>
                  </a:solidFill>
                  <a:latin typeface="+mn-lt"/>
                  <a:cs typeface="Verdana" pitchFamily="34" charset="0"/>
                </a:endParaRPr>
              </a:p>
            </p:txBody>
          </p:sp>
          <p:sp>
            <p:nvSpPr>
              <p:cNvPr id="208" name="Can 207"/>
              <p:cNvSpPr/>
              <p:nvPr/>
            </p:nvSpPr>
            <p:spPr bwMode="auto">
              <a:xfrm>
                <a:off x="4367050" y="-1954922"/>
                <a:ext cx="1492330" cy="578882"/>
              </a:xfrm>
              <a:prstGeom prst="can">
                <a:avLst>
                  <a:gd name="adj" fmla="val 50000"/>
                </a:avLst>
              </a:prstGeom>
              <a:solidFill>
                <a:schemeClr val="bg1"/>
              </a:solidFill>
              <a:ln w="28575" algn="ctr">
                <a:noFill/>
                <a:miter lim="800000"/>
                <a:headEnd type="none" w="sm" len="sm"/>
                <a:tailEnd type="none" w="sm" len="sm"/>
              </a:ln>
            </p:spPr>
            <p:txBody>
              <a:bodyPr lIns="91431" tIns="45716" rIns="91431" bIns="45716" rtlCol="0" anchor="ctr"/>
              <a:lstStyle/>
              <a:p>
                <a:pPr algn="ctr" fontAlgn="auto">
                  <a:spcBef>
                    <a:spcPts val="0"/>
                  </a:spcBef>
                  <a:spcAft>
                    <a:spcPts val="0"/>
                  </a:spcAft>
                </a:pPr>
                <a:endParaRPr lang="en-US" sz="2000" kern="0" dirty="0">
                  <a:solidFill>
                    <a:schemeClr val="bg1"/>
                  </a:solidFill>
                  <a:latin typeface="+mn-lt"/>
                  <a:cs typeface="Verdana" pitchFamily="34" charset="0"/>
                </a:endParaRPr>
              </a:p>
            </p:txBody>
          </p:sp>
        </p:grpSp>
        <p:grpSp>
          <p:nvGrpSpPr>
            <p:cNvPr id="54" name="Group 16"/>
            <p:cNvGrpSpPr/>
            <p:nvPr/>
          </p:nvGrpSpPr>
          <p:grpSpPr>
            <a:xfrm>
              <a:off x="3696683" y="4093272"/>
              <a:ext cx="1996835" cy="582088"/>
              <a:chOff x="3696683" y="3467344"/>
              <a:chExt cx="1996835" cy="582088"/>
            </a:xfrm>
          </p:grpSpPr>
          <p:pic>
            <p:nvPicPr>
              <p:cNvPr id="55" name="Picture 54" descr="xeon_d_rgb_3000.png"/>
              <p:cNvPicPr>
                <a:picLocks noChangeAspect="1"/>
              </p:cNvPicPr>
              <p:nvPr/>
            </p:nvPicPr>
            <p:blipFill>
              <a:blip r:embed="rId2" cstate="print"/>
              <a:stretch>
                <a:fillRect/>
              </a:stretch>
            </p:blipFill>
            <p:spPr>
              <a:xfrm>
                <a:off x="3696683" y="3562648"/>
                <a:ext cx="582961" cy="437221"/>
              </a:xfrm>
              <a:prstGeom prst="rect">
                <a:avLst/>
              </a:prstGeom>
            </p:spPr>
          </p:pic>
          <p:grpSp>
            <p:nvGrpSpPr>
              <p:cNvPr id="56" name="Group 14"/>
              <p:cNvGrpSpPr/>
              <p:nvPr/>
            </p:nvGrpSpPr>
            <p:grpSpPr>
              <a:xfrm>
                <a:off x="4631531" y="3467344"/>
                <a:ext cx="1061987" cy="582088"/>
                <a:chOff x="4615764" y="4381751"/>
                <a:chExt cx="1061987" cy="582088"/>
              </a:xfrm>
            </p:grpSpPr>
            <p:grpSp>
              <p:nvGrpSpPr>
                <p:cNvPr id="57" name="Group 258"/>
                <p:cNvGrpSpPr/>
                <p:nvPr/>
              </p:nvGrpSpPr>
              <p:grpSpPr>
                <a:xfrm>
                  <a:off x="4615764" y="4381751"/>
                  <a:ext cx="809739" cy="361371"/>
                  <a:chOff x="15066963" y="-590550"/>
                  <a:chExt cx="4225925" cy="1885950"/>
                </a:xfrm>
              </p:grpSpPr>
              <p:sp>
                <p:nvSpPr>
                  <p:cNvPr id="158" name="Freeform 108"/>
                  <p:cNvSpPr>
                    <a:spLocks/>
                  </p:cNvSpPr>
                  <p:nvPr/>
                </p:nvSpPr>
                <p:spPr bwMode="auto">
                  <a:xfrm>
                    <a:off x="15066963" y="-590550"/>
                    <a:ext cx="4225925" cy="1885950"/>
                  </a:xfrm>
                  <a:custGeom>
                    <a:avLst/>
                    <a:gdLst>
                      <a:gd name="T0" fmla="*/ 0 w 2662"/>
                      <a:gd name="T1" fmla="*/ 0 h 1188"/>
                      <a:gd name="T2" fmla="*/ 0 w 2662"/>
                      <a:gd name="T3" fmla="*/ 973 h 1188"/>
                      <a:gd name="T4" fmla="*/ 1462 w 2662"/>
                      <a:gd name="T5" fmla="*/ 973 h 1188"/>
                      <a:gd name="T6" fmla="*/ 1462 w 2662"/>
                      <a:gd name="T7" fmla="*/ 1188 h 1188"/>
                      <a:gd name="T8" fmla="*/ 2253 w 2662"/>
                      <a:gd name="T9" fmla="*/ 1188 h 1188"/>
                      <a:gd name="T10" fmla="*/ 2253 w 2662"/>
                      <a:gd name="T11" fmla="*/ 973 h 1188"/>
                      <a:gd name="T12" fmla="*/ 2662 w 2662"/>
                      <a:gd name="T13" fmla="*/ 973 h 1188"/>
                      <a:gd name="T14" fmla="*/ 2662 w 2662"/>
                      <a:gd name="T15" fmla="*/ 0 h 1188"/>
                      <a:gd name="T16" fmla="*/ 0 w 2662"/>
                      <a:gd name="T17" fmla="*/ 0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62" h="1188">
                        <a:moveTo>
                          <a:pt x="0" y="0"/>
                        </a:moveTo>
                        <a:lnTo>
                          <a:pt x="0" y="973"/>
                        </a:lnTo>
                        <a:lnTo>
                          <a:pt x="1462" y="973"/>
                        </a:lnTo>
                        <a:lnTo>
                          <a:pt x="1462" y="1188"/>
                        </a:lnTo>
                        <a:lnTo>
                          <a:pt x="2253" y="1188"/>
                        </a:lnTo>
                        <a:lnTo>
                          <a:pt x="2253" y="973"/>
                        </a:lnTo>
                        <a:lnTo>
                          <a:pt x="2662" y="973"/>
                        </a:lnTo>
                        <a:lnTo>
                          <a:pt x="2662" y="0"/>
                        </a:lnTo>
                        <a:lnTo>
                          <a:pt x="0" y="0"/>
                        </a:lnTo>
                        <a:close/>
                      </a:path>
                    </a:pathLst>
                  </a:custGeom>
                  <a:gradFill flip="none" rotWithShape="1">
                    <a:gsLst>
                      <a:gs pos="5000">
                        <a:srgbClr val="D6DF27"/>
                      </a:gs>
                      <a:gs pos="95000">
                        <a:srgbClr val="8CC640"/>
                      </a:gs>
                    </a:gsLst>
                    <a:lin ang="5400000" scaled="1"/>
                    <a:tileRect/>
                  </a:gradFill>
                  <a:ln w="19050">
                    <a:solidFill>
                      <a:schemeClr val="accent5"/>
                    </a:solidFill>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hangingPunct="0"/>
                    <a:endParaRPr lang="en-US" sz="2000" b="1" dirty="0">
                      <a:latin typeface="+mn-lt"/>
                    </a:endParaRPr>
                  </a:p>
                </p:txBody>
              </p:sp>
              <p:sp>
                <p:nvSpPr>
                  <p:cNvPr id="159" name="Rectangle 109"/>
                  <p:cNvSpPr>
                    <a:spLocks noChangeArrowheads="1"/>
                  </p:cNvSpPr>
                  <p:nvPr/>
                </p:nvSpPr>
                <p:spPr bwMode="auto">
                  <a:xfrm>
                    <a:off x="17800638" y="1146175"/>
                    <a:ext cx="85725" cy="146050"/>
                  </a:xfrm>
                  <a:prstGeom prst="rect">
                    <a:avLst/>
                  </a:pr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miter lim="800000"/>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160" name="Freeform 110"/>
                  <p:cNvSpPr>
                    <a:spLocks/>
                  </p:cNvSpPr>
                  <p:nvPr/>
                </p:nvSpPr>
                <p:spPr bwMode="auto">
                  <a:xfrm>
                    <a:off x="17800638" y="1146175"/>
                    <a:ext cx="85725" cy="146050"/>
                  </a:xfrm>
                  <a:custGeom>
                    <a:avLst/>
                    <a:gdLst>
                      <a:gd name="T0" fmla="*/ 54 w 54"/>
                      <a:gd name="T1" fmla="*/ 0 h 92"/>
                      <a:gd name="T2" fmla="*/ 54 w 54"/>
                      <a:gd name="T3" fmla="*/ 92 h 92"/>
                      <a:gd name="T4" fmla="*/ 0 w 54"/>
                      <a:gd name="T5" fmla="*/ 92 h 92"/>
                      <a:gd name="T6" fmla="*/ 0 w 54"/>
                      <a:gd name="T7" fmla="*/ 0 h 92"/>
                    </a:gdLst>
                    <a:ahLst/>
                    <a:cxnLst>
                      <a:cxn ang="0">
                        <a:pos x="T0" y="T1"/>
                      </a:cxn>
                      <a:cxn ang="0">
                        <a:pos x="T2" y="T3"/>
                      </a:cxn>
                      <a:cxn ang="0">
                        <a:pos x="T4" y="T5"/>
                      </a:cxn>
                      <a:cxn ang="0">
                        <a:pos x="T6" y="T7"/>
                      </a:cxn>
                    </a:cxnLst>
                    <a:rect l="0" t="0" r="r" b="b"/>
                    <a:pathLst>
                      <a:path w="54" h="92">
                        <a:moveTo>
                          <a:pt x="54" y="0"/>
                        </a:moveTo>
                        <a:lnTo>
                          <a:pt x="54" y="92"/>
                        </a:lnTo>
                        <a:lnTo>
                          <a:pt x="0" y="92"/>
                        </a:lnTo>
                        <a:lnTo>
                          <a:pt x="0" y="0"/>
                        </a:lnTo>
                      </a:path>
                    </a:pathLst>
                  </a:cu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round/>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161" name="Rectangle 111"/>
                  <p:cNvSpPr>
                    <a:spLocks noChangeArrowheads="1"/>
                  </p:cNvSpPr>
                  <p:nvPr/>
                </p:nvSpPr>
                <p:spPr bwMode="auto">
                  <a:xfrm>
                    <a:off x="17960975" y="1146175"/>
                    <a:ext cx="85725" cy="146050"/>
                  </a:xfrm>
                  <a:prstGeom prst="rect">
                    <a:avLst/>
                  </a:pr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miter lim="800000"/>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162" name="Freeform 112"/>
                  <p:cNvSpPr>
                    <a:spLocks/>
                  </p:cNvSpPr>
                  <p:nvPr/>
                </p:nvSpPr>
                <p:spPr bwMode="auto">
                  <a:xfrm>
                    <a:off x="17960975" y="1146175"/>
                    <a:ext cx="85725" cy="146050"/>
                  </a:xfrm>
                  <a:custGeom>
                    <a:avLst/>
                    <a:gdLst>
                      <a:gd name="T0" fmla="*/ 54 w 54"/>
                      <a:gd name="T1" fmla="*/ 0 h 92"/>
                      <a:gd name="T2" fmla="*/ 54 w 54"/>
                      <a:gd name="T3" fmla="*/ 92 h 92"/>
                      <a:gd name="T4" fmla="*/ 0 w 54"/>
                      <a:gd name="T5" fmla="*/ 92 h 92"/>
                      <a:gd name="T6" fmla="*/ 0 w 54"/>
                      <a:gd name="T7" fmla="*/ 0 h 92"/>
                    </a:gdLst>
                    <a:ahLst/>
                    <a:cxnLst>
                      <a:cxn ang="0">
                        <a:pos x="T0" y="T1"/>
                      </a:cxn>
                      <a:cxn ang="0">
                        <a:pos x="T2" y="T3"/>
                      </a:cxn>
                      <a:cxn ang="0">
                        <a:pos x="T4" y="T5"/>
                      </a:cxn>
                      <a:cxn ang="0">
                        <a:pos x="T6" y="T7"/>
                      </a:cxn>
                    </a:cxnLst>
                    <a:rect l="0" t="0" r="r" b="b"/>
                    <a:pathLst>
                      <a:path w="54" h="92">
                        <a:moveTo>
                          <a:pt x="54" y="0"/>
                        </a:moveTo>
                        <a:lnTo>
                          <a:pt x="54" y="92"/>
                        </a:lnTo>
                        <a:lnTo>
                          <a:pt x="0" y="92"/>
                        </a:lnTo>
                        <a:lnTo>
                          <a:pt x="0" y="0"/>
                        </a:lnTo>
                      </a:path>
                    </a:pathLst>
                  </a:cu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round/>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163" name="Rectangle 113"/>
                  <p:cNvSpPr>
                    <a:spLocks noChangeArrowheads="1"/>
                  </p:cNvSpPr>
                  <p:nvPr/>
                </p:nvSpPr>
                <p:spPr bwMode="auto">
                  <a:xfrm>
                    <a:off x="17473613" y="1146175"/>
                    <a:ext cx="85725" cy="146050"/>
                  </a:xfrm>
                  <a:prstGeom prst="rect">
                    <a:avLst/>
                  </a:pr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miter lim="800000"/>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164" name="Freeform 114"/>
                  <p:cNvSpPr>
                    <a:spLocks/>
                  </p:cNvSpPr>
                  <p:nvPr/>
                </p:nvSpPr>
                <p:spPr bwMode="auto">
                  <a:xfrm>
                    <a:off x="17473613" y="1146175"/>
                    <a:ext cx="85725" cy="146050"/>
                  </a:xfrm>
                  <a:custGeom>
                    <a:avLst/>
                    <a:gdLst>
                      <a:gd name="T0" fmla="*/ 54 w 54"/>
                      <a:gd name="T1" fmla="*/ 0 h 92"/>
                      <a:gd name="T2" fmla="*/ 54 w 54"/>
                      <a:gd name="T3" fmla="*/ 92 h 92"/>
                      <a:gd name="T4" fmla="*/ 0 w 54"/>
                      <a:gd name="T5" fmla="*/ 92 h 92"/>
                      <a:gd name="T6" fmla="*/ 0 w 54"/>
                      <a:gd name="T7" fmla="*/ 0 h 92"/>
                    </a:gdLst>
                    <a:ahLst/>
                    <a:cxnLst>
                      <a:cxn ang="0">
                        <a:pos x="T0" y="T1"/>
                      </a:cxn>
                      <a:cxn ang="0">
                        <a:pos x="T2" y="T3"/>
                      </a:cxn>
                      <a:cxn ang="0">
                        <a:pos x="T4" y="T5"/>
                      </a:cxn>
                      <a:cxn ang="0">
                        <a:pos x="T6" y="T7"/>
                      </a:cxn>
                    </a:cxnLst>
                    <a:rect l="0" t="0" r="r" b="b"/>
                    <a:pathLst>
                      <a:path w="54" h="92">
                        <a:moveTo>
                          <a:pt x="54" y="0"/>
                        </a:moveTo>
                        <a:lnTo>
                          <a:pt x="54" y="92"/>
                        </a:lnTo>
                        <a:lnTo>
                          <a:pt x="0" y="92"/>
                        </a:lnTo>
                        <a:lnTo>
                          <a:pt x="0" y="0"/>
                        </a:lnTo>
                      </a:path>
                    </a:pathLst>
                  </a:cu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round/>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165" name="Rectangle 115"/>
                  <p:cNvSpPr>
                    <a:spLocks noChangeArrowheads="1"/>
                  </p:cNvSpPr>
                  <p:nvPr/>
                </p:nvSpPr>
                <p:spPr bwMode="auto">
                  <a:xfrm>
                    <a:off x="17635538" y="1146175"/>
                    <a:ext cx="85725" cy="146050"/>
                  </a:xfrm>
                  <a:prstGeom prst="rect">
                    <a:avLst/>
                  </a:pr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miter lim="800000"/>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166" name="Freeform 116"/>
                  <p:cNvSpPr>
                    <a:spLocks/>
                  </p:cNvSpPr>
                  <p:nvPr/>
                </p:nvSpPr>
                <p:spPr bwMode="auto">
                  <a:xfrm>
                    <a:off x="17635538" y="1146175"/>
                    <a:ext cx="85725" cy="146050"/>
                  </a:xfrm>
                  <a:custGeom>
                    <a:avLst/>
                    <a:gdLst>
                      <a:gd name="T0" fmla="*/ 54 w 54"/>
                      <a:gd name="T1" fmla="*/ 0 h 92"/>
                      <a:gd name="T2" fmla="*/ 54 w 54"/>
                      <a:gd name="T3" fmla="*/ 92 h 92"/>
                      <a:gd name="T4" fmla="*/ 0 w 54"/>
                      <a:gd name="T5" fmla="*/ 92 h 92"/>
                      <a:gd name="T6" fmla="*/ 0 w 54"/>
                      <a:gd name="T7" fmla="*/ 0 h 92"/>
                    </a:gdLst>
                    <a:ahLst/>
                    <a:cxnLst>
                      <a:cxn ang="0">
                        <a:pos x="T0" y="T1"/>
                      </a:cxn>
                      <a:cxn ang="0">
                        <a:pos x="T2" y="T3"/>
                      </a:cxn>
                      <a:cxn ang="0">
                        <a:pos x="T4" y="T5"/>
                      </a:cxn>
                      <a:cxn ang="0">
                        <a:pos x="T6" y="T7"/>
                      </a:cxn>
                    </a:cxnLst>
                    <a:rect l="0" t="0" r="r" b="b"/>
                    <a:pathLst>
                      <a:path w="54" h="92">
                        <a:moveTo>
                          <a:pt x="54" y="0"/>
                        </a:moveTo>
                        <a:lnTo>
                          <a:pt x="54" y="92"/>
                        </a:lnTo>
                        <a:lnTo>
                          <a:pt x="0" y="92"/>
                        </a:lnTo>
                        <a:lnTo>
                          <a:pt x="0" y="0"/>
                        </a:lnTo>
                      </a:path>
                    </a:pathLst>
                  </a:cu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round/>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167" name="Rectangle 117"/>
                  <p:cNvSpPr>
                    <a:spLocks noChangeArrowheads="1"/>
                  </p:cNvSpPr>
                  <p:nvPr/>
                </p:nvSpPr>
                <p:spPr bwMode="auto">
                  <a:xfrm>
                    <a:off x="18126075" y="1146175"/>
                    <a:ext cx="85725" cy="146050"/>
                  </a:xfrm>
                  <a:prstGeom prst="rect">
                    <a:avLst/>
                  </a:pr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miter lim="800000"/>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168" name="Freeform 118"/>
                  <p:cNvSpPr>
                    <a:spLocks/>
                  </p:cNvSpPr>
                  <p:nvPr/>
                </p:nvSpPr>
                <p:spPr bwMode="auto">
                  <a:xfrm>
                    <a:off x="18126075" y="1146175"/>
                    <a:ext cx="85725" cy="146050"/>
                  </a:xfrm>
                  <a:custGeom>
                    <a:avLst/>
                    <a:gdLst>
                      <a:gd name="T0" fmla="*/ 54 w 54"/>
                      <a:gd name="T1" fmla="*/ 0 h 92"/>
                      <a:gd name="T2" fmla="*/ 54 w 54"/>
                      <a:gd name="T3" fmla="*/ 92 h 92"/>
                      <a:gd name="T4" fmla="*/ 0 w 54"/>
                      <a:gd name="T5" fmla="*/ 92 h 92"/>
                      <a:gd name="T6" fmla="*/ 0 w 54"/>
                      <a:gd name="T7" fmla="*/ 0 h 92"/>
                    </a:gdLst>
                    <a:ahLst/>
                    <a:cxnLst>
                      <a:cxn ang="0">
                        <a:pos x="T0" y="T1"/>
                      </a:cxn>
                      <a:cxn ang="0">
                        <a:pos x="T2" y="T3"/>
                      </a:cxn>
                      <a:cxn ang="0">
                        <a:pos x="T4" y="T5"/>
                      </a:cxn>
                      <a:cxn ang="0">
                        <a:pos x="T6" y="T7"/>
                      </a:cxn>
                    </a:cxnLst>
                    <a:rect l="0" t="0" r="r" b="b"/>
                    <a:pathLst>
                      <a:path w="54" h="92">
                        <a:moveTo>
                          <a:pt x="54" y="0"/>
                        </a:moveTo>
                        <a:lnTo>
                          <a:pt x="54" y="92"/>
                        </a:lnTo>
                        <a:lnTo>
                          <a:pt x="0" y="92"/>
                        </a:lnTo>
                        <a:lnTo>
                          <a:pt x="0" y="0"/>
                        </a:lnTo>
                      </a:path>
                    </a:pathLst>
                  </a:cu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round/>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169" name="Rectangle 119"/>
                  <p:cNvSpPr>
                    <a:spLocks noChangeArrowheads="1"/>
                  </p:cNvSpPr>
                  <p:nvPr/>
                </p:nvSpPr>
                <p:spPr bwMode="auto">
                  <a:xfrm>
                    <a:off x="18291175" y="1146175"/>
                    <a:ext cx="85725" cy="146050"/>
                  </a:xfrm>
                  <a:prstGeom prst="rect">
                    <a:avLst/>
                  </a:pr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miter lim="800000"/>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170" name="Freeform 120"/>
                  <p:cNvSpPr>
                    <a:spLocks/>
                  </p:cNvSpPr>
                  <p:nvPr/>
                </p:nvSpPr>
                <p:spPr bwMode="auto">
                  <a:xfrm>
                    <a:off x="18291175" y="1146175"/>
                    <a:ext cx="85725" cy="146050"/>
                  </a:xfrm>
                  <a:custGeom>
                    <a:avLst/>
                    <a:gdLst>
                      <a:gd name="T0" fmla="*/ 54 w 54"/>
                      <a:gd name="T1" fmla="*/ 0 h 92"/>
                      <a:gd name="T2" fmla="*/ 54 w 54"/>
                      <a:gd name="T3" fmla="*/ 92 h 92"/>
                      <a:gd name="T4" fmla="*/ 0 w 54"/>
                      <a:gd name="T5" fmla="*/ 92 h 92"/>
                      <a:gd name="T6" fmla="*/ 0 w 54"/>
                      <a:gd name="T7" fmla="*/ 0 h 92"/>
                    </a:gdLst>
                    <a:ahLst/>
                    <a:cxnLst>
                      <a:cxn ang="0">
                        <a:pos x="T0" y="T1"/>
                      </a:cxn>
                      <a:cxn ang="0">
                        <a:pos x="T2" y="T3"/>
                      </a:cxn>
                      <a:cxn ang="0">
                        <a:pos x="T4" y="T5"/>
                      </a:cxn>
                      <a:cxn ang="0">
                        <a:pos x="T6" y="T7"/>
                      </a:cxn>
                    </a:cxnLst>
                    <a:rect l="0" t="0" r="r" b="b"/>
                    <a:pathLst>
                      <a:path w="54" h="92">
                        <a:moveTo>
                          <a:pt x="54" y="0"/>
                        </a:moveTo>
                        <a:lnTo>
                          <a:pt x="54" y="92"/>
                        </a:lnTo>
                        <a:lnTo>
                          <a:pt x="0" y="92"/>
                        </a:lnTo>
                        <a:lnTo>
                          <a:pt x="0" y="0"/>
                        </a:lnTo>
                      </a:path>
                    </a:pathLst>
                  </a:cu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round/>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171" name="Rectangle 121"/>
                  <p:cNvSpPr>
                    <a:spLocks noChangeArrowheads="1"/>
                  </p:cNvSpPr>
                  <p:nvPr/>
                </p:nvSpPr>
                <p:spPr bwMode="auto">
                  <a:xfrm>
                    <a:off x="18453100" y="1146175"/>
                    <a:ext cx="85725" cy="146050"/>
                  </a:xfrm>
                  <a:prstGeom prst="rect">
                    <a:avLst/>
                  </a:pr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miter lim="800000"/>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172" name="Freeform 122"/>
                  <p:cNvSpPr>
                    <a:spLocks/>
                  </p:cNvSpPr>
                  <p:nvPr/>
                </p:nvSpPr>
                <p:spPr bwMode="auto">
                  <a:xfrm>
                    <a:off x="18453100" y="1146175"/>
                    <a:ext cx="85725" cy="146050"/>
                  </a:xfrm>
                  <a:custGeom>
                    <a:avLst/>
                    <a:gdLst>
                      <a:gd name="T0" fmla="*/ 54 w 54"/>
                      <a:gd name="T1" fmla="*/ 0 h 92"/>
                      <a:gd name="T2" fmla="*/ 54 w 54"/>
                      <a:gd name="T3" fmla="*/ 92 h 92"/>
                      <a:gd name="T4" fmla="*/ 0 w 54"/>
                      <a:gd name="T5" fmla="*/ 92 h 92"/>
                      <a:gd name="T6" fmla="*/ 0 w 54"/>
                      <a:gd name="T7" fmla="*/ 0 h 92"/>
                    </a:gdLst>
                    <a:ahLst/>
                    <a:cxnLst>
                      <a:cxn ang="0">
                        <a:pos x="T0" y="T1"/>
                      </a:cxn>
                      <a:cxn ang="0">
                        <a:pos x="T2" y="T3"/>
                      </a:cxn>
                      <a:cxn ang="0">
                        <a:pos x="T4" y="T5"/>
                      </a:cxn>
                      <a:cxn ang="0">
                        <a:pos x="T6" y="T7"/>
                      </a:cxn>
                    </a:cxnLst>
                    <a:rect l="0" t="0" r="r" b="b"/>
                    <a:pathLst>
                      <a:path w="54" h="92">
                        <a:moveTo>
                          <a:pt x="54" y="0"/>
                        </a:moveTo>
                        <a:lnTo>
                          <a:pt x="54" y="92"/>
                        </a:lnTo>
                        <a:lnTo>
                          <a:pt x="0" y="92"/>
                        </a:lnTo>
                        <a:lnTo>
                          <a:pt x="0" y="0"/>
                        </a:lnTo>
                      </a:path>
                    </a:pathLst>
                  </a:cu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round/>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173" name="Rectangle 123"/>
                  <p:cNvSpPr>
                    <a:spLocks noChangeArrowheads="1"/>
                  </p:cNvSpPr>
                  <p:nvPr/>
                </p:nvSpPr>
                <p:spPr bwMode="auto">
                  <a:xfrm>
                    <a:off x="17694275" y="-387350"/>
                    <a:ext cx="87313" cy="107950"/>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174" name="Rectangle 124"/>
                  <p:cNvSpPr>
                    <a:spLocks noChangeArrowheads="1"/>
                  </p:cNvSpPr>
                  <p:nvPr/>
                </p:nvSpPr>
                <p:spPr bwMode="auto">
                  <a:xfrm>
                    <a:off x="17859375" y="-387350"/>
                    <a:ext cx="87313" cy="107950"/>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175" name="Rectangle 125"/>
                  <p:cNvSpPr>
                    <a:spLocks noChangeArrowheads="1"/>
                  </p:cNvSpPr>
                  <p:nvPr/>
                </p:nvSpPr>
                <p:spPr bwMode="auto">
                  <a:xfrm>
                    <a:off x="18021300" y="-387350"/>
                    <a:ext cx="85725" cy="107950"/>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176" name="Rectangle 126"/>
                  <p:cNvSpPr>
                    <a:spLocks noChangeArrowheads="1"/>
                  </p:cNvSpPr>
                  <p:nvPr/>
                </p:nvSpPr>
                <p:spPr bwMode="auto">
                  <a:xfrm>
                    <a:off x="18186400" y="-387350"/>
                    <a:ext cx="85725" cy="107950"/>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177" name="Rectangle 127"/>
                  <p:cNvSpPr>
                    <a:spLocks noChangeArrowheads="1"/>
                  </p:cNvSpPr>
                  <p:nvPr/>
                </p:nvSpPr>
                <p:spPr bwMode="auto">
                  <a:xfrm>
                    <a:off x="18346738" y="-387350"/>
                    <a:ext cx="87313" cy="107950"/>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178" name="Rectangle 128"/>
                  <p:cNvSpPr>
                    <a:spLocks noChangeArrowheads="1"/>
                  </p:cNvSpPr>
                  <p:nvPr/>
                </p:nvSpPr>
                <p:spPr bwMode="auto">
                  <a:xfrm>
                    <a:off x="17694275" y="673100"/>
                    <a:ext cx="87313" cy="109538"/>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179" name="Rectangle 129"/>
                  <p:cNvSpPr>
                    <a:spLocks noChangeArrowheads="1"/>
                  </p:cNvSpPr>
                  <p:nvPr/>
                </p:nvSpPr>
                <p:spPr bwMode="auto">
                  <a:xfrm>
                    <a:off x="17859375" y="673100"/>
                    <a:ext cx="87313" cy="109538"/>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180" name="Rectangle 130"/>
                  <p:cNvSpPr>
                    <a:spLocks noChangeArrowheads="1"/>
                  </p:cNvSpPr>
                  <p:nvPr/>
                </p:nvSpPr>
                <p:spPr bwMode="auto">
                  <a:xfrm>
                    <a:off x="18021300" y="673100"/>
                    <a:ext cx="85725" cy="109538"/>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181" name="Rectangle 131"/>
                  <p:cNvSpPr>
                    <a:spLocks noChangeArrowheads="1"/>
                  </p:cNvSpPr>
                  <p:nvPr/>
                </p:nvSpPr>
                <p:spPr bwMode="auto">
                  <a:xfrm>
                    <a:off x="18186400" y="673100"/>
                    <a:ext cx="85725" cy="109538"/>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182" name="Rectangle 132"/>
                  <p:cNvSpPr>
                    <a:spLocks noChangeArrowheads="1"/>
                  </p:cNvSpPr>
                  <p:nvPr/>
                </p:nvSpPr>
                <p:spPr bwMode="auto">
                  <a:xfrm>
                    <a:off x="18346738" y="673100"/>
                    <a:ext cx="87313" cy="109538"/>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183" name="Rectangle 133"/>
                  <p:cNvSpPr>
                    <a:spLocks noChangeArrowheads="1"/>
                  </p:cNvSpPr>
                  <p:nvPr/>
                </p:nvSpPr>
                <p:spPr bwMode="auto">
                  <a:xfrm>
                    <a:off x="18535650" y="482600"/>
                    <a:ext cx="107950" cy="85725"/>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184" name="Rectangle 134"/>
                  <p:cNvSpPr>
                    <a:spLocks noChangeArrowheads="1"/>
                  </p:cNvSpPr>
                  <p:nvPr/>
                </p:nvSpPr>
                <p:spPr bwMode="auto">
                  <a:xfrm>
                    <a:off x="18535650" y="317500"/>
                    <a:ext cx="107950" cy="85725"/>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185" name="Rectangle 135"/>
                  <p:cNvSpPr>
                    <a:spLocks noChangeArrowheads="1"/>
                  </p:cNvSpPr>
                  <p:nvPr/>
                </p:nvSpPr>
                <p:spPr bwMode="auto">
                  <a:xfrm>
                    <a:off x="18535650" y="155575"/>
                    <a:ext cx="107950" cy="85725"/>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186" name="Rectangle 136"/>
                  <p:cNvSpPr>
                    <a:spLocks noChangeArrowheads="1"/>
                  </p:cNvSpPr>
                  <p:nvPr/>
                </p:nvSpPr>
                <p:spPr bwMode="auto">
                  <a:xfrm>
                    <a:off x="18535650" y="-9525"/>
                    <a:ext cx="107950" cy="85725"/>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187" name="Rectangle 137"/>
                  <p:cNvSpPr>
                    <a:spLocks noChangeArrowheads="1"/>
                  </p:cNvSpPr>
                  <p:nvPr/>
                </p:nvSpPr>
                <p:spPr bwMode="auto">
                  <a:xfrm>
                    <a:off x="18535650" y="-169863"/>
                    <a:ext cx="107950" cy="85725"/>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188" name="Rectangle 138"/>
                  <p:cNvSpPr>
                    <a:spLocks noChangeArrowheads="1"/>
                  </p:cNvSpPr>
                  <p:nvPr/>
                </p:nvSpPr>
                <p:spPr bwMode="auto">
                  <a:xfrm>
                    <a:off x="17473613" y="482600"/>
                    <a:ext cx="112713" cy="85725"/>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189" name="Rectangle 139"/>
                  <p:cNvSpPr>
                    <a:spLocks noChangeArrowheads="1"/>
                  </p:cNvSpPr>
                  <p:nvPr/>
                </p:nvSpPr>
                <p:spPr bwMode="auto">
                  <a:xfrm>
                    <a:off x="17473613" y="317500"/>
                    <a:ext cx="112713" cy="85725"/>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190" name="Rectangle 140"/>
                  <p:cNvSpPr>
                    <a:spLocks noChangeArrowheads="1"/>
                  </p:cNvSpPr>
                  <p:nvPr/>
                </p:nvSpPr>
                <p:spPr bwMode="auto">
                  <a:xfrm>
                    <a:off x="17473613" y="155575"/>
                    <a:ext cx="112713" cy="85725"/>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191" name="Rectangle 141"/>
                  <p:cNvSpPr>
                    <a:spLocks noChangeArrowheads="1"/>
                  </p:cNvSpPr>
                  <p:nvPr/>
                </p:nvSpPr>
                <p:spPr bwMode="auto">
                  <a:xfrm>
                    <a:off x="17473613" y="-9525"/>
                    <a:ext cx="112713" cy="85725"/>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192" name="Rectangle 142"/>
                  <p:cNvSpPr>
                    <a:spLocks noChangeArrowheads="1"/>
                  </p:cNvSpPr>
                  <p:nvPr/>
                </p:nvSpPr>
                <p:spPr bwMode="auto">
                  <a:xfrm>
                    <a:off x="17473613" y="-169863"/>
                    <a:ext cx="112713" cy="85725"/>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193" name="Rectangle 143"/>
                  <p:cNvSpPr>
                    <a:spLocks noChangeArrowheads="1"/>
                  </p:cNvSpPr>
                  <p:nvPr/>
                </p:nvSpPr>
                <p:spPr bwMode="auto">
                  <a:xfrm>
                    <a:off x="17583150" y="-279400"/>
                    <a:ext cx="952500" cy="952500"/>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94" name="Rectangle 144"/>
                  <p:cNvSpPr>
                    <a:spLocks noChangeArrowheads="1"/>
                  </p:cNvSpPr>
                  <p:nvPr/>
                </p:nvSpPr>
                <p:spPr bwMode="auto">
                  <a:xfrm>
                    <a:off x="16589375" y="-252413"/>
                    <a:ext cx="606425" cy="228600"/>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95" name="Rectangle 145"/>
                  <p:cNvSpPr>
                    <a:spLocks noChangeArrowheads="1"/>
                  </p:cNvSpPr>
                  <p:nvPr/>
                </p:nvSpPr>
                <p:spPr bwMode="auto">
                  <a:xfrm>
                    <a:off x="16589375" y="69850"/>
                    <a:ext cx="606425" cy="231775"/>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96" name="Rectangle 146"/>
                  <p:cNvSpPr>
                    <a:spLocks noChangeArrowheads="1"/>
                  </p:cNvSpPr>
                  <p:nvPr/>
                </p:nvSpPr>
                <p:spPr bwMode="auto">
                  <a:xfrm>
                    <a:off x="16589375" y="376238"/>
                    <a:ext cx="606425" cy="233363"/>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97" name="Rectangle 147"/>
                  <p:cNvSpPr>
                    <a:spLocks noChangeArrowheads="1"/>
                  </p:cNvSpPr>
                  <p:nvPr/>
                </p:nvSpPr>
                <p:spPr bwMode="auto">
                  <a:xfrm>
                    <a:off x="18954750" y="-358775"/>
                    <a:ext cx="244475" cy="230188"/>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98" name="Rectangle 148"/>
                  <p:cNvSpPr>
                    <a:spLocks noChangeArrowheads="1"/>
                  </p:cNvSpPr>
                  <p:nvPr/>
                </p:nvSpPr>
                <p:spPr bwMode="auto">
                  <a:xfrm>
                    <a:off x="18954750" y="-69850"/>
                    <a:ext cx="244475" cy="228600"/>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99" name="Rectangle 149"/>
                  <p:cNvSpPr>
                    <a:spLocks noChangeArrowheads="1"/>
                  </p:cNvSpPr>
                  <p:nvPr/>
                </p:nvSpPr>
                <p:spPr bwMode="auto">
                  <a:xfrm>
                    <a:off x="18954750" y="219075"/>
                    <a:ext cx="244475" cy="228600"/>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00" name="Rectangle 150"/>
                  <p:cNvSpPr>
                    <a:spLocks noChangeArrowheads="1"/>
                  </p:cNvSpPr>
                  <p:nvPr/>
                </p:nvSpPr>
                <p:spPr bwMode="auto">
                  <a:xfrm>
                    <a:off x="18957925" y="508000"/>
                    <a:ext cx="241300" cy="228600"/>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01" name="Rectangle 151"/>
                  <p:cNvSpPr>
                    <a:spLocks noChangeArrowheads="1"/>
                  </p:cNvSpPr>
                  <p:nvPr/>
                </p:nvSpPr>
                <p:spPr bwMode="auto">
                  <a:xfrm>
                    <a:off x="15913100" y="-252413"/>
                    <a:ext cx="608013" cy="228600"/>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02" name="Rectangle 152"/>
                  <p:cNvSpPr>
                    <a:spLocks noChangeArrowheads="1"/>
                  </p:cNvSpPr>
                  <p:nvPr/>
                </p:nvSpPr>
                <p:spPr bwMode="auto">
                  <a:xfrm>
                    <a:off x="15913100" y="69850"/>
                    <a:ext cx="608013" cy="231775"/>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03" name="Rectangle 153"/>
                  <p:cNvSpPr>
                    <a:spLocks noChangeArrowheads="1"/>
                  </p:cNvSpPr>
                  <p:nvPr/>
                </p:nvSpPr>
                <p:spPr bwMode="auto">
                  <a:xfrm>
                    <a:off x="15913100" y="376238"/>
                    <a:ext cx="608013" cy="233363"/>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04" name="Rectangle 154"/>
                  <p:cNvSpPr>
                    <a:spLocks noChangeArrowheads="1"/>
                  </p:cNvSpPr>
                  <p:nvPr/>
                </p:nvSpPr>
                <p:spPr bwMode="auto">
                  <a:xfrm>
                    <a:off x="15232063" y="-252413"/>
                    <a:ext cx="606425" cy="228600"/>
                  </a:xfrm>
                  <a:prstGeom prst="rect">
                    <a:avLst/>
                  </a:prstGeom>
                  <a:gradFill flip="none" rotWithShape="1">
                    <a:gsLst>
                      <a:gs pos="100000">
                        <a:schemeClr val="accent1"/>
                      </a:gs>
                      <a:gs pos="0">
                        <a:schemeClr val="accent2"/>
                      </a:gs>
                    </a:gsLst>
                    <a:lin ang="5400000" scaled="1"/>
                    <a:tileRect/>
                  </a:gradFill>
                  <a:ln w="28575" algn="ctr">
                    <a:noFill/>
                    <a:miter lim="800000"/>
                    <a:headEnd type="none" w="sm" len="sm"/>
                    <a:tailEnd type="none" w="sm" len="sm"/>
                  </a:ln>
                </p:spPr>
                <p:txBody>
                  <a:bodyPr lIns="91431" tIns="45716" rIns="91431" bIns="45716" rtlCol="0" anchor="ctr"/>
                  <a:lstStyle/>
                  <a:p>
                    <a:pPr algn="ctr"/>
                    <a:endParaRPr lang="en-US" sz="2000" kern="0" dirty="0">
                      <a:solidFill>
                        <a:schemeClr val="bg1"/>
                      </a:solidFill>
                      <a:latin typeface="+mn-lt"/>
                    </a:endParaRPr>
                  </a:p>
                </p:txBody>
              </p:sp>
              <p:sp>
                <p:nvSpPr>
                  <p:cNvPr id="205" name="Rectangle 155"/>
                  <p:cNvSpPr>
                    <a:spLocks noChangeArrowheads="1"/>
                  </p:cNvSpPr>
                  <p:nvPr/>
                </p:nvSpPr>
                <p:spPr bwMode="auto">
                  <a:xfrm>
                    <a:off x="15232063" y="69850"/>
                    <a:ext cx="606425" cy="231775"/>
                  </a:xfrm>
                  <a:prstGeom prst="rect">
                    <a:avLst/>
                  </a:prstGeom>
                  <a:gradFill flip="none" rotWithShape="1">
                    <a:gsLst>
                      <a:gs pos="100000">
                        <a:schemeClr val="accent1"/>
                      </a:gs>
                      <a:gs pos="0">
                        <a:schemeClr val="accent2"/>
                      </a:gs>
                    </a:gsLst>
                    <a:lin ang="5400000" scaled="1"/>
                    <a:tileRect/>
                  </a:gradFill>
                  <a:ln w="28575" algn="ctr">
                    <a:noFill/>
                    <a:miter lim="800000"/>
                    <a:headEnd type="none" w="sm" len="sm"/>
                    <a:tailEnd type="none" w="sm" len="sm"/>
                  </a:ln>
                </p:spPr>
                <p:txBody>
                  <a:bodyPr lIns="91431" tIns="45716" rIns="91431" bIns="45716" rtlCol="0" anchor="ctr"/>
                  <a:lstStyle/>
                  <a:p>
                    <a:pPr algn="ctr"/>
                    <a:endParaRPr lang="en-US" sz="2000" kern="0" dirty="0">
                      <a:solidFill>
                        <a:schemeClr val="bg1"/>
                      </a:solidFill>
                      <a:latin typeface="+mn-lt"/>
                    </a:endParaRPr>
                  </a:p>
                </p:txBody>
              </p:sp>
              <p:sp>
                <p:nvSpPr>
                  <p:cNvPr id="206" name="Rectangle 156"/>
                  <p:cNvSpPr>
                    <a:spLocks noChangeArrowheads="1"/>
                  </p:cNvSpPr>
                  <p:nvPr/>
                </p:nvSpPr>
                <p:spPr bwMode="auto">
                  <a:xfrm>
                    <a:off x="15232063" y="376238"/>
                    <a:ext cx="606425" cy="233363"/>
                  </a:xfrm>
                  <a:prstGeom prst="rect">
                    <a:avLst/>
                  </a:prstGeom>
                  <a:gradFill flip="none" rotWithShape="1">
                    <a:gsLst>
                      <a:gs pos="100000">
                        <a:schemeClr val="accent1"/>
                      </a:gs>
                      <a:gs pos="0">
                        <a:schemeClr val="accent2"/>
                      </a:gs>
                    </a:gsLst>
                    <a:lin ang="5400000" scaled="1"/>
                    <a:tileRect/>
                  </a:gradFill>
                  <a:ln w="28575" algn="ctr">
                    <a:noFill/>
                    <a:miter lim="800000"/>
                    <a:headEnd type="none" w="sm" len="sm"/>
                    <a:tailEnd type="none" w="sm" len="sm"/>
                  </a:ln>
                </p:spPr>
                <p:txBody>
                  <a:bodyPr lIns="91431" tIns="45716" rIns="91431" bIns="45716" rtlCol="0" anchor="ctr"/>
                  <a:lstStyle/>
                  <a:p>
                    <a:pPr algn="ctr"/>
                    <a:endParaRPr lang="en-US" sz="2000" kern="0" dirty="0">
                      <a:solidFill>
                        <a:schemeClr val="bg1"/>
                      </a:solidFill>
                      <a:latin typeface="+mn-lt"/>
                    </a:endParaRPr>
                  </a:p>
                </p:txBody>
              </p:sp>
            </p:grpSp>
            <p:grpSp>
              <p:nvGrpSpPr>
                <p:cNvPr id="58" name="Group 385"/>
                <p:cNvGrpSpPr/>
                <p:nvPr/>
              </p:nvGrpSpPr>
              <p:grpSpPr>
                <a:xfrm>
                  <a:off x="4741888" y="4492110"/>
                  <a:ext cx="809739" cy="361371"/>
                  <a:chOff x="15066963" y="-590550"/>
                  <a:chExt cx="4225925" cy="1885950"/>
                </a:xfrm>
              </p:grpSpPr>
              <p:sp>
                <p:nvSpPr>
                  <p:cNvPr id="109" name="Freeform 108"/>
                  <p:cNvSpPr>
                    <a:spLocks/>
                  </p:cNvSpPr>
                  <p:nvPr/>
                </p:nvSpPr>
                <p:spPr bwMode="auto">
                  <a:xfrm>
                    <a:off x="15066963" y="-590550"/>
                    <a:ext cx="4225925" cy="1885950"/>
                  </a:xfrm>
                  <a:custGeom>
                    <a:avLst/>
                    <a:gdLst>
                      <a:gd name="T0" fmla="*/ 0 w 2662"/>
                      <a:gd name="T1" fmla="*/ 0 h 1188"/>
                      <a:gd name="T2" fmla="*/ 0 w 2662"/>
                      <a:gd name="T3" fmla="*/ 973 h 1188"/>
                      <a:gd name="T4" fmla="*/ 1462 w 2662"/>
                      <a:gd name="T5" fmla="*/ 973 h 1188"/>
                      <a:gd name="T6" fmla="*/ 1462 w 2662"/>
                      <a:gd name="T7" fmla="*/ 1188 h 1188"/>
                      <a:gd name="T8" fmla="*/ 2253 w 2662"/>
                      <a:gd name="T9" fmla="*/ 1188 h 1188"/>
                      <a:gd name="T10" fmla="*/ 2253 w 2662"/>
                      <a:gd name="T11" fmla="*/ 973 h 1188"/>
                      <a:gd name="T12" fmla="*/ 2662 w 2662"/>
                      <a:gd name="T13" fmla="*/ 973 h 1188"/>
                      <a:gd name="T14" fmla="*/ 2662 w 2662"/>
                      <a:gd name="T15" fmla="*/ 0 h 1188"/>
                      <a:gd name="T16" fmla="*/ 0 w 2662"/>
                      <a:gd name="T17" fmla="*/ 0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62" h="1188">
                        <a:moveTo>
                          <a:pt x="0" y="0"/>
                        </a:moveTo>
                        <a:lnTo>
                          <a:pt x="0" y="973"/>
                        </a:lnTo>
                        <a:lnTo>
                          <a:pt x="1462" y="973"/>
                        </a:lnTo>
                        <a:lnTo>
                          <a:pt x="1462" y="1188"/>
                        </a:lnTo>
                        <a:lnTo>
                          <a:pt x="2253" y="1188"/>
                        </a:lnTo>
                        <a:lnTo>
                          <a:pt x="2253" y="973"/>
                        </a:lnTo>
                        <a:lnTo>
                          <a:pt x="2662" y="973"/>
                        </a:lnTo>
                        <a:lnTo>
                          <a:pt x="2662" y="0"/>
                        </a:lnTo>
                        <a:lnTo>
                          <a:pt x="0" y="0"/>
                        </a:lnTo>
                        <a:close/>
                      </a:path>
                    </a:pathLst>
                  </a:custGeom>
                  <a:gradFill flip="none" rotWithShape="1">
                    <a:gsLst>
                      <a:gs pos="5000">
                        <a:srgbClr val="D6DF27"/>
                      </a:gs>
                      <a:gs pos="95000">
                        <a:srgbClr val="8CC640"/>
                      </a:gs>
                    </a:gsLst>
                    <a:lin ang="5400000" scaled="1"/>
                    <a:tileRect/>
                  </a:gradFill>
                  <a:ln w="19050">
                    <a:solidFill>
                      <a:schemeClr val="accent5"/>
                    </a:solidFill>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hangingPunct="0"/>
                    <a:endParaRPr lang="en-US" sz="2000" b="1" dirty="0">
                      <a:latin typeface="+mn-lt"/>
                    </a:endParaRPr>
                  </a:p>
                </p:txBody>
              </p:sp>
              <p:sp>
                <p:nvSpPr>
                  <p:cNvPr id="110" name="Rectangle 109"/>
                  <p:cNvSpPr>
                    <a:spLocks noChangeArrowheads="1"/>
                  </p:cNvSpPr>
                  <p:nvPr/>
                </p:nvSpPr>
                <p:spPr bwMode="auto">
                  <a:xfrm>
                    <a:off x="17800638" y="1146175"/>
                    <a:ext cx="85725" cy="146050"/>
                  </a:xfrm>
                  <a:prstGeom prst="rect">
                    <a:avLst/>
                  </a:pr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miter lim="800000"/>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111" name="Freeform 110"/>
                  <p:cNvSpPr>
                    <a:spLocks/>
                  </p:cNvSpPr>
                  <p:nvPr/>
                </p:nvSpPr>
                <p:spPr bwMode="auto">
                  <a:xfrm>
                    <a:off x="17800638" y="1146175"/>
                    <a:ext cx="85725" cy="146050"/>
                  </a:xfrm>
                  <a:custGeom>
                    <a:avLst/>
                    <a:gdLst>
                      <a:gd name="T0" fmla="*/ 54 w 54"/>
                      <a:gd name="T1" fmla="*/ 0 h 92"/>
                      <a:gd name="T2" fmla="*/ 54 w 54"/>
                      <a:gd name="T3" fmla="*/ 92 h 92"/>
                      <a:gd name="T4" fmla="*/ 0 w 54"/>
                      <a:gd name="T5" fmla="*/ 92 h 92"/>
                      <a:gd name="T6" fmla="*/ 0 w 54"/>
                      <a:gd name="T7" fmla="*/ 0 h 92"/>
                    </a:gdLst>
                    <a:ahLst/>
                    <a:cxnLst>
                      <a:cxn ang="0">
                        <a:pos x="T0" y="T1"/>
                      </a:cxn>
                      <a:cxn ang="0">
                        <a:pos x="T2" y="T3"/>
                      </a:cxn>
                      <a:cxn ang="0">
                        <a:pos x="T4" y="T5"/>
                      </a:cxn>
                      <a:cxn ang="0">
                        <a:pos x="T6" y="T7"/>
                      </a:cxn>
                    </a:cxnLst>
                    <a:rect l="0" t="0" r="r" b="b"/>
                    <a:pathLst>
                      <a:path w="54" h="92">
                        <a:moveTo>
                          <a:pt x="54" y="0"/>
                        </a:moveTo>
                        <a:lnTo>
                          <a:pt x="54" y="92"/>
                        </a:lnTo>
                        <a:lnTo>
                          <a:pt x="0" y="92"/>
                        </a:lnTo>
                        <a:lnTo>
                          <a:pt x="0" y="0"/>
                        </a:lnTo>
                      </a:path>
                    </a:pathLst>
                  </a:cu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round/>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112" name="Rectangle 111"/>
                  <p:cNvSpPr>
                    <a:spLocks noChangeArrowheads="1"/>
                  </p:cNvSpPr>
                  <p:nvPr/>
                </p:nvSpPr>
                <p:spPr bwMode="auto">
                  <a:xfrm>
                    <a:off x="17960975" y="1146175"/>
                    <a:ext cx="85725" cy="146050"/>
                  </a:xfrm>
                  <a:prstGeom prst="rect">
                    <a:avLst/>
                  </a:pr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miter lim="800000"/>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113" name="Freeform 112"/>
                  <p:cNvSpPr>
                    <a:spLocks/>
                  </p:cNvSpPr>
                  <p:nvPr/>
                </p:nvSpPr>
                <p:spPr bwMode="auto">
                  <a:xfrm>
                    <a:off x="17960975" y="1146175"/>
                    <a:ext cx="85725" cy="146050"/>
                  </a:xfrm>
                  <a:custGeom>
                    <a:avLst/>
                    <a:gdLst>
                      <a:gd name="T0" fmla="*/ 54 w 54"/>
                      <a:gd name="T1" fmla="*/ 0 h 92"/>
                      <a:gd name="T2" fmla="*/ 54 w 54"/>
                      <a:gd name="T3" fmla="*/ 92 h 92"/>
                      <a:gd name="T4" fmla="*/ 0 w 54"/>
                      <a:gd name="T5" fmla="*/ 92 h 92"/>
                      <a:gd name="T6" fmla="*/ 0 w 54"/>
                      <a:gd name="T7" fmla="*/ 0 h 92"/>
                    </a:gdLst>
                    <a:ahLst/>
                    <a:cxnLst>
                      <a:cxn ang="0">
                        <a:pos x="T0" y="T1"/>
                      </a:cxn>
                      <a:cxn ang="0">
                        <a:pos x="T2" y="T3"/>
                      </a:cxn>
                      <a:cxn ang="0">
                        <a:pos x="T4" y="T5"/>
                      </a:cxn>
                      <a:cxn ang="0">
                        <a:pos x="T6" y="T7"/>
                      </a:cxn>
                    </a:cxnLst>
                    <a:rect l="0" t="0" r="r" b="b"/>
                    <a:pathLst>
                      <a:path w="54" h="92">
                        <a:moveTo>
                          <a:pt x="54" y="0"/>
                        </a:moveTo>
                        <a:lnTo>
                          <a:pt x="54" y="92"/>
                        </a:lnTo>
                        <a:lnTo>
                          <a:pt x="0" y="92"/>
                        </a:lnTo>
                        <a:lnTo>
                          <a:pt x="0" y="0"/>
                        </a:lnTo>
                      </a:path>
                    </a:pathLst>
                  </a:cu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round/>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114" name="Rectangle 113"/>
                  <p:cNvSpPr>
                    <a:spLocks noChangeArrowheads="1"/>
                  </p:cNvSpPr>
                  <p:nvPr/>
                </p:nvSpPr>
                <p:spPr bwMode="auto">
                  <a:xfrm>
                    <a:off x="17473613" y="1146175"/>
                    <a:ext cx="85725" cy="146050"/>
                  </a:xfrm>
                  <a:prstGeom prst="rect">
                    <a:avLst/>
                  </a:pr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miter lim="800000"/>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115" name="Freeform 114"/>
                  <p:cNvSpPr>
                    <a:spLocks/>
                  </p:cNvSpPr>
                  <p:nvPr/>
                </p:nvSpPr>
                <p:spPr bwMode="auto">
                  <a:xfrm>
                    <a:off x="17473613" y="1146175"/>
                    <a:ext cx="85725" cy="146050"/>
                  </a:xfrm>
                  <a:custGeom>
                    <a:avLst/>
                    <a:gdLst>
                      <a:gd name="T0" fmla="*/ 54 w 54"/>
                      <a:gd name="T1" fmla="*/ 0 h 92"/>
                      <a:gd name="T2" fmla="*/ 54 w 54"/>
                      <a:gd name="T3" fmla="*/ 92 h 92"/>
                      <a:gd name="T4" fmla="*/ 0 w 54"/>
                      <a:gd name="T5" fmla="*/ 92 h 92"/>
                      <a:gd name="T6" fmla="*/ 0 w 54"/>
                      <a:gd name="T7" fmla="*/ 0 h 92"/>
                    </a:gdLst>
                    <a:ahLst/>
                    <a:cxnLst>
                      <a:cxn ang="0">
                        <a:pos x="T0" y="T1"/>
                      </a:cxn>
                      <a:cxn ang="0">
                        <a:pos x="T2" y="T3"/>
                      </a:cxn>
                      <a:cxn ang="0">
                        <a:pos x="T4" y="T5"/>
                      </a:cxn>
                      <a:cxn ang="0">
                        <a:pos x="T6" y="T7"/>
                      </a:cxn>
                    </a:cxnLst>
                    <a:rect l="0" t="0" r="r" b="b"/>
                    <a:pathLst>
                      <a:path w="54" h="92">
                        <a:moveTo>
                          <a:pt x="54" y="0"/>
                        </a:moveTo>
                        <a:lnTo>
                          <a:pt x="54" y="92"/>
                        </a:lnTo>
                        <a:lnTo>
                          <a:pt x="0" y="92"/>
                        </a:lnTo>
                        <a:lnTo>
                          <a:pt x="0" y="0"/>
                        </a:lnTo>
                      </a:path>
                    </a:pathLst>
                  </a:cu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round/>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116" name="Rectangle 115"/>
                  <p:cNvSpPr>
                    <a:spLocks noChangeArrowheads="1"/>
                  </p:cNvSpPr>
                  <p:nvPr/>
                </p:nvSpPr>
                <p:spPr bwMode="auto">
                  <a:xfrm>
                    <a:off x="17635538" y="1146175"/>
                    <a:ext cx="85725" cy="146050"/>
                  </a:xfrm>
                  <a:prstGeom prst="rect">
                    <a:avLst/>
                  </a:pr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miter lim="800000"/>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117" name="Freeform 116"/>
                  <p:cNvSpPr>
                    <a:spLocks/>
                  </p:cNvSpPr>
                  <p:nvPr/>
                </p:nvSpPr>
                <p:spPr bwMode="auto">
                  <a:xfrm>
                    <a:off x="17635538" y="1146175"/>
                    <a:ext cx="85725" cy="146050"/>
                  </a:xfrm>
                  <a:custGeom>
                    <a:avLst/>
                    <a:gdLst>
                      <a:gd name="T0" fmla="*/ 54 w 54"/>
                      <a:gd name="T1" fmla="*/ 0 h 92"/>
                      <a:gd name="T2" fmla="*/ 54 w 54"/>
                      <a:gd name="T3" fmla="*/ 92 h 92"/>
                      <a:gd name="T4" fmla="*/ 0 w 54"/>
                      <a:gd name="T5" fmla="*/ 92 h 92"/>
                      <a:gd name="T6" fmla="*/ 0 w 54"/>
                      <a:gd name="T7" fmla="*/ 0 h 92"/>
                    </a:gdLst>
                    <a:ahLst/>
                    <a:cxnLst>
                      <a:cxn ang="0">
                        <a:pos x="T0" y="T1"/>
                      </a:cxn>
                      <a:cxn ang="0">
                        <a:pos x="T2" y="T3"/>
                      </a:cxn>
                      <a:cxn ang="0">
                        <a:pos x="T4" y="T5"/>
                      </a:cxn>
                      <a:cxn ang="0">
                        <a:pos x="T6" y="T7"/>
                      </a:cxn>
                    </a:cxnLst>
                    <a:rect l="0" t="0" r="r" b="b"/>
                    <a:pathLst>
                      <a:path w="54" h="92">
                        <a:moveTo>
                          <a:pt x="54" y="0"/>
                        </a:moveTo>
                        <a:lnTo>
                          <a:pt x="54" y="92"/>
                        </a:lnTo>
                        <a:lnTo>
                          <a:pt x="0" y="92"/>
                        </a:lnTo>
                        <a:lnTo>
                          <a:pt x="0" y="0"/>
                        </a:lnTo>
                      </a:path>
                    </a:pathLst>
                  </a:cu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round/>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118" name="Rectangle 117"/>
                  <p:cNvSpPr>
                    <a:spLocks noChangeArrowheads="1"/>
                  </p:cNvSpPr>
                  <p:nvPr/>
                </p:nvSpPr>
                <p:spPr bwMode="auto">
                  <a:xfrm>
                    <a:off x="18126075" y="1146175"/>
                    <a:ext cx="85725" cy="146050"/>
                  </a:xfrm>
                  <a:prstGeom prst="rect">
                    <a:avLst/>
                  </a:pr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miter lim="800000"/>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119" name="Freeform 118"/>
                  <p:cNvSpPr>
                    <a:spLocks/>
                  </p:cNvSpPr>
                  <p:nvPr/>
                </p:nvSpPr>
                <p:spPr bwMode="auto">
                  <a:xfrm>
                    <a:off x="18126075" y="1146175"/>
                    <a:ext cx="85725" cy="146050"/>
                  </a:xfrm>
                  <a:custGeom>
                    <a:avLst/>
                    <a:gdLst>
                      <a:gd name="T0" fmla="*/ 54 w 54"/>
                      <a:gd name="T1" fmla="*/ 0 h 92"/>
                      <a:gd name="T2" fmla="*/ 54 w 54"/>
                      <a:gd name="T3" fmla="*/ 92 h 92"/>
                      <a:gd name="T4" fmla="*/ 0 w 54"/>
                      <a:gd name="T5" fmla="*/ 92 h 92"/>
                      <a:gd name="T6" fmla="*/ 0 w 54"/>
                      <a:gd name="T7" fmla="*/ 0 h 92"/>
                    </a:gdLst>
                    <a:ahLst/>
                    <a:cxnLst>
                      <a:cxn ang="0">
                        <a:pos x="T0" y="T1"/>
                      </a:cxn>
                      <a:cxn ang="0">
                        <a:pos x="T2" y="T3"/>
                      </a:cxn>
                      <a:cxn ang="0">
                        <a:pos x="T4" y="T5"/>
                      </a:cxn>
                      <a:cxn ang="0">
                        <a:pos x="T6" y="T7"/>
                      </a:cxn>
                    </a:cxnLst>
                    <a:rect l="0" t="0" r="r" b="b"/>
                    <a:pathLst>
                      <a:path w="54" h="92">
                        <a:moveTo>
                          <a:pt x="54" y="0"/>
                        </a:moveTo>
                        <a:lnTo>
                          <a:pt x="54" y="92"/>
                        </a:lnTo>
                        <a:lnTo>
                          <a:pt x="0" y="92"/>
                        </a:lnTo>
                        <a:lnTo>
                          <a:pt x="0" y="0"/>
                        </a:lnTo>
                      </a:path>
                    </a:pathLst>
                  </a:cu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round/>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120" name="Rectangle 119"/>
                  <p:cNvSpPr>
                    <a:spLocks noChangeArrowheads="1"/>
                  </p:cNvSpPr>
                  <p:nvPr/>
                </p:nvSpPr>
                <p:spPr bwMode="auto">
                  <a:xfrm>
                    <a:off x="18291175" y="1146175"/>
                    <a:ext cx="85725" cy="146050"/>
                  </a:xfrm>
                  <a:prstGeom prst="rect">
                    <a:avLst/>
                  </a:pr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miter lim="800000"/>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121" name="Freeform 120"/>
                  <p:cNvSpPr>
                    <a:spLocks/>
                  </p:cNvSpPr>
                  <p:nvPr/>
                </p:nvSpPr>
                <p:spPr bwMode="auto">
                  <a:xfrm>
                    <a:off x="18291175" y="1146175"/>
                    <a:ext cx="85725" cy="146050"/>
                  </a:xfrm>
                  <a:custGeom>
                    <a:avLst/>
                    <a:gdLst>
                      <a:gd name="T0" fmla="*/ 54 w 54"/>
                      <a:gd name="T1" fmla="*/ 0 h 92"/>
                      <a:gd name="T2" fmla="*/ 54 w 54"/>
                      <a:gd name="T3" fmla="*/ 92 h 92"/>
                      <a:gd name="T4" fmla="*/ 0 w 54"/>
                      <a:gd name="T5" fmla="*/ 92 h 92"/>
                      <a:gd name="T6" fmla="*/ 0 w 54"/>
                      <a:gd name="T7" fmla="*/ 0 h 92"/>
                    </a:gdLst>
                    <a:ahLst/>
                    <a:cxnLst>
                      <a:cxn ang="0">
                        <a:pos x="T0" y="T1"/>
                      </a:cxn>
                      <a:cxn ang="0">
                        <a:pos x="T2" y="T3"/>
                      </a:cxn>
                      <a:cxn ang="0">
                        <a:pos x="T4" y="T5"/>
                      </a:cxn>
                      <a:cxn ang="0">
                        <a:pos x="T6" y="T7"/>
                      </a:cxn>
                    </a:cxnLst>
                    <a:rect l="0" t="0" r="r" b="b"/>
                    <a:pathLst>
                      <a:path w="54" h="92">
                        <a:moveTo>
                          <a:pt x="54" y="0"/>
                        </a:moveTo>
                        <a:lnTo>
                          <a:pt x="54" y="92"/>
                        </a:lnTo>
                        <a:lnTo>
                          <a:pt x="0" y="92"/>
                        </a:lnTo>
                        <a:lnTo>
                          <a:pt x="0" y="0"/>
                        </a:lnTo>
                      </a:path>
                    </a:pathLst>
                  </a:cu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round/>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122" name="Rectangle 121"/>
                  <p:cNvSpPr>
                    <a:spLocks noChangeArrowheads="1"/>
                  </p:cNvSpPr>
                  <p:nvPr/>
                </p:nvSpPr>
                <p:spPr bwMode="auto">
                  <a:xfrm>
                    <a:off x="18453100" y="1146175"/>
                    <a:ext cx="85725" cy="146050"/>
                  </a:xfrm>
                  <a:prstGeom prst="rect">
                    <a:avLst/>
                  </a:pr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miter lim="800000"/>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123" name="Freeform 122"/>
                  <p:cNvSpPr>
                    <a:spLocks/>
                  </p:cNvSpPr>
                  <p:nvPr/>
                </p:nvSpPr>
                <p:spPr bwMode="auto">
                  <a:xfrm>
                    <a:off x="18453100" y="1146175"/>
                    <a:ext cx="85725" cy="146050"/>
                  </a:xfrm>
                  <a:custGeom>
                    <a:avLst/>
                    <a:gdLst>
                      <a:gd name="T0" fmla="*/ 54 w 54"/>
                      <a:gd name="T1" fmla="*/ 0 h 92"/>
                      <a:gd name="T2" fmla="*/ 54 w 54"/>
                      <a:gd name="T3" fmla="*/ 92 h 92"/>
                      <a:gd name="T4" fmla="*/ 0 w 54"/>
                      <a:gd name="T5" fmla="*/ 92 h 92"/>
                      <a:gd name="T6" fmla="*/ 0 w 54"/>
                      <a:gd name="T7" fmla="*/ 0 h 92"/>
                    </a:gdLst>
                    <a:ahLst/>
                    <a:cxnLst>
                      <a:cxn ang="0">
                        <a:pos x="T0" y="T1"/>
                      </a:cxn>
                      <a:cxn ang="0">
                        <a:pos x="T2" y="T3"/>
                      </a:cxn>
                      <a:cxn ang="0">
                        <a:pos x="T4" y="T5"/>
                      </a:cxn>
                      <a:cxn ang="0">
                        <a:pos x="T6" y="T7"/>
                      </a:cxn>
                    </a:cxnLst>
                    <a:rect l="0" t="0" r="r" b="b"/>
                    <a:pathLst>
                      <a:path w="54" h="92">
                        <a:moveTo>
                          <a:pt x="54" y="0"/>
                        </a:moveTo>
                        <a:lnTo>
                          <a:pt x="54" y="92"/>
                        </a:lnTo>
                        <a:lnTo>
                          <a:pt x="0" y="92"/>
                        </a:lnTo>
                        <a:lnTo>
                          <a:pt x="0" y="0"/>
                        </a:lnTo>
                      </a:path>
                    </a:pathLst>
                  </a:cu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round/>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124" name="Rectangle 123"/>
                  <p:cNvSpPr>
                    <a:spLocks noChangeArrowheads="1"/>
                  </p:cNvSpPr>
                  <p:nvPr/>
                </p:nvSpPr>
                <p:spPr bwMode="auto">
                  <a:xfrm>
                    <a:off x="17694275" y="-387350"/>
                    <a:ext cx="87313" cy="107950"/>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125" name="Rectangle 124"/>
                  <p:cNvSpPr>
                    <a:spLocks noChangeArrowheads="1"/>
                  </p:cNvSpPr>
                  <p:nvPr/>
                </p:nvSpPr>
                <p:spPr bwMode="auto">
                  <a:xfrm>
                    <a:off x="17859375" y="-387350"/>
                    <a:ext cx="87313" cy="107950"/>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126" name="Rectangle 125"/>
                  <p:cNvSpPr>
                    <a:spLocks noChangeArrowheads="1"/>
                  </p:cNvSpPr>
                  <p:nvPr/>
                </p:nvSpPr>
                <p:spPr bwMode="auto">
                  <a:xfrm>
                    <a:off x="18021300" y="-387350"/>
                    <a:ext cx="85725" cy="107950"/>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127" name="Rectangle 126"/>
                  <p:cNvSpPr>
                    <a:spLocks noChangeArrowheads="1"/>
                  </p:cNvSpPr>
                  <p:nvPr/>
                </p:nvSpPr>
                <p:spPr bwMode="auto">
                  <a:xfrm>
                    <a:off x="18186400" y="-387350"/>
                    <a:ext cx="85725" cy="107950"/>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128" name="Rectangle 127"/>
                  <p:cNvSpPr>
                    <a:spLocks noChangeArrowheads="1"/>
                  </p:cNvSpPr>
                  <p:nvPr/>
                </p:nvSpPr>
                <p:spPr bwMode="auto">
                  <a:xfrm>
                    <a:off x="18346738" y="-387350"/>
                    <a:ext cx="87313" cy="107950"/>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129" name="Rectangle 128"/>
                  <p:cNvSpPr>
                    <a:spLocks noChangeArrowheads="1"/>
                  </p:cNvSpPr>
                  <p:nvPr/>
                </p:nvSpPr>
                <p:spPr bwMode="auto">
                  <a:xfrm>
                    <a:off x="17694275" y="673100"/>
                    <a:ext cx="87313" cy="109538"/>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130" name="Rectangle 129"/>
                  <p:cNvSpPr>
                    <a:spLocks noChangeArrowheads="1"/>
                  </p:cNvSpPr>
                  <p:nvPr/>
                </p:nvSpPr>
                <p:spPr bwMode="auto">
                  <a:xfrm>
                    <a:off x="17859375" y="673100"/>
                    <a:ext cx="87313" cy="109538"/>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131" name="Rectangle 130"/>
                  <p:cNvSpPr>
                    <a:spLocks noChangeArrowheads="1"/>
                  </p:cNvSpPr>
                  <p:nvPr/>
                </p:nvSpPr>
                <p:spPr bwMode="auto">
                  <a:xfrm>
                    <a:off x="18021300" y="673100"/>
                    <a:ext cx="85725" cy="109538"/>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132" name="Rectangle 131"/>
                  <p:cNvSpPr>
                    <a:spLocks noChangeArrowheads="1"/>
                  </p:cNvSpPr>
                  <p:nvPr/>
                </p:nvSpPr>
                <p:spPr bwMode="auto">
                  <a:xfrm>
                    <a:off x="18186400" y="673100"/>
                    <a:ext cx="85725" cy="109538"/>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133" name="Rectangle 132"/>
                  <p:cNvSpPr>
                    <a:spLocks noChangeArrowheads="1"/>
                  </p:cNvSpPr>
                  <p:nvPr/>
                </p:nvSpPr>
                <p:spPr bwMode="auto">
                  <a:xfrm>
                    <a:off x="18346738" y="673100"/>
                    <a:ext cx="87313" cy="109538"/>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134" name="Rectangle 133"/>
                  <p:cNvSpPr>
                    <a:spLocks noChangeArrowheads="1"/>
                  </p:cNvSpPr>
                  <p:nvPr/>
                </p:nvSpPr>
                <p:spPr bwMode="auto">
                  <a:xfrm>
                    <a:off x="18535650" y="482600"/>
                    <a:ext cx="107950" cy="85725"/>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135" name="Rectangle 134"/>
                  <p:cNvSpPr>
                    <a:spLocks noChangeArrowheads="1"/>
                  </p:cNvSpPr>
                  <p:nvPr/>
                </p:nvSpPr>
                <p:spPr bwMode="auto">
                  <a:xfrm>
                    <a:off x="18535650" y="317500"/>
                    <a:ext cx="107950" cy="85725"/>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136" name="Rectangle 135"/>
                  <p:cNvSpPr>
                    <a:spLocks noChangeArrowheads="1"/>
                  </p:cNvSpPr>
                  <p:nvPr/>
                </p:nvSpPr>
                <p:spPr bwMode="auto">
                  <a:xfrm>
                    <a:off x="18535650" y="155575"/>
                    <a:ext cx="107950" cy="85725"/>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137" name="Rectangle 136"/>
                  <p:cNvSpPr>
                    <a:spLocks noChangeArrowheads="1"/>
                  </p:cNvSpPr>
                  <p:nvPr/>
                </p:nvSpPr>
                <p:spPr bwMode="auto">
                  <a:xfrm>
                    <a:off x="18535650" y="-9525"/>
                    <a:ext cx="107950" cy="85725"/>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138" name="Rectangle 137"/>
                  <p:cNvSpPr>
                    <a:spLocks noChangeArrowheads="1"/>
                  </p:cNvSpPr>
                  <p:nvPr/>
                </p:nvSpPr>
                <p:spPr bwMode="auto">
                  <a:xfrm>
                    <a:off x="18535650" y="-169863"/>
                    <a:ext cx="107950" cy="85725"/>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139" name="Rectangle 138"/>
                  <p:cNvSpPr>
                    <a:spLocks noChangeArrowheads="1"/>
                  </p:cNvSpPr>
                  <p:nvPr/>
                </p:nvSpPr>
                <p:spPr bwMode="auto">
                  <a:xfrm>
                    <a:off x="17473613" y="482600"/>
                    <a:ext cx="112713" cy="85725"/>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140" name="Rectangle 139"/>
                  <p:cNvSpPr>
                    <a:spLocks noChangeArrowheads="1"/>
                  </p:cNvSpPr>
                  <p:nvPr/>
                </p:nvSpPr>
                <p:spPr bwMode="auto">
                  <a:xfrm>
                    <a:off x="17473613" y="317500"/>
                    <a:ext cx="112713" cy="85725"/>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141" name="Rectangle 140"/>
                  <p:cNvSpPr>
                    <a:spLocks noChangeArrowheads="1"/>
                  </p:cNvSpPr>
                  <p:nvPr/>
                </p:nvSpPr>
                <p:spPr bwMode="auto">
                  <a:xfrm>
                    <a:off x="17473613" y="155575"/>
                    <a:ext cx="112713" cy="85725"/>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142" name="Rectangle 141"/>
                  <p:cNvSpPr>
                    <a:spLocks noChangeArrowheads="1"/>
                  </p:cNvSpPr>
                  <p:nvPr/>
                </p:nvSpPr>
                <p:spPr bwMode="auto">
                  <a:xfrm>
                    <a:off x="17473613" y="-9525"/>
                    <a:ext cx="112713" cy="85725"/>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143" name="Rectangle 142"/>
                  <p:cNvSpPr>
                    <a:spLocks noChangeArrowheads="1"/>
                  </p:cNvSpPr>
                  <p:nvPr/>
                </p:nvSpPr>
                <p:spPr bwMode="auto">
                  <a:xfrm>
                    <a:off x="17473613" y="-169863"/>
                    <a:ext cx="112713" cy="85725"/>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144" name="Rectangle 143"/>
                  <p:cNvSpPr>
                    <a:spLocks noChangeArrowheads="1"/>
                  </p:cNvSpPr>
                  <p:nvPr/>
                </p:nvSpPr>
                <p:spPr bwMode="auto">
                  <a:xfrm>
                    <a:off x="17583150" y="-279400"/>
                    <a:ext cx="952500" cy="952500"/>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45" name="Rectangle 144"/>
                  <p:cNvSpPr>
                    <a:spLocks noChangeArrowheads="1"/>
                  </p:cNvSpPr>
                  <p:nvPr/>
                </p:nvSpPr>
                <p:spPr bwMode="auto">
                  <a:xfrm>
                    <a:off x="16589375" y="-252413"/>
                    <a:ext cx="606425" cy="228600"/>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46" name="Rectangle 145"/>
                  <p:cNvSpPr>
                    <a:spLocks noChangeArrowheads="1"/>
                  </p:cNvSpPr>
                  <p:nvPr/>
                </p:nvSpPr>
                <p:spPr bwMode="auto">
                  <a:xfrm>
                    <a:off x="16589375" y="69850"/>
                    <a:ext cx="606425" cy="231775"/>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47" name="Rectangle 146"/>
                  <p:cNvSpPr>
                    <a:spLocks noChangeArrowheads="1"/>
                  </p:cNvSpPr>
                  <p:nvPr/>
                </p:nvSpPr>
                <p:spPr bwMode="auto">
                  <a:xfrm>
                    <a:off x="16589375" y="376238"/>
                    <a:ext cx="606425" cy="233363"/>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48" name="Rectangle 147"/>
                  <p:cNvSpPr>
                    <a:spLocks noChangeArrowheads="1"/>
                  </p:cNvSpPr>
                  <p:nvPr/>
                </p:nvSpPr>
                <p:spPr bwMode="auto">
                  <a:xfrm>
                    <a:off x="18954750" y="-358775"/>
                    <a:ext cx="244475" cy="230188"/>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49" name="Rectangle 148"/>
                  <p:cNvSpPr>
                    <a:spLocks noChangeArrowheads="1"/>
                  </p:cNvSpPr>
                  <p:nvPr/>
                </p:nvSpPr>
                <p:spPr bwMode="auto">
                  <a:xfrm>
                    <a:off x="18954750" y="-69850"/>
                    <a:ext cx="244475" cy="228600"/>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0" name="Rectangle 149"/>
                  <p:cNvSpPr>
                    <a:spLocks noChangeArrowheads="1"/>
                  </p:cNvSpPr>
                  <p:nvPr/>
                </p:nvSpPr>
                <p:spPr bwMode="auto">
                  <a:xfrm>
                    <a:off x="18954750" y="219075"/>
                    <a:ext cx="244475" cy="228600"/>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1" name="Rectangle 150"/>
                  <p:cNvSpPr>
                    <a:spLocks noChangeArrowheads="1"/>
                  </p:cNvSpPr>
                  <p:nvPr/>
                </p:nvSpPr>
                <p:spPr bwMode="auto">
                  <a:xfrm>
                    <a:off x="18957925" y="508000"/>
                    <a:ext cx="241300" cy="228600"/>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2" name="Rectangle 151"/>
                  <p:cNvSpPr>
                    <a:spLocks noChangeArrowheads="1"/>
                  </p:cNvSpPr>
                  <p:nvPr/>
                </p:nvSpPr>
                <p:spPr bwMode="auto">
                  <a:xfrm>
                    <a:off x="15913100" y="-252413"/>
                    <a:ext cx="608013" cy="228600"/>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3" name="Rectangle 152"/>
                  <p:cNvSpPr>
                    <a:spLocks noChangeArrowheads="1"/>
                  </p:cNvSpPr>
                  <p:nvPr/>
                </p:nvSpPr>
                <p:spPr bwMode="auto">
                  <a:xfrm>
                    <a:off x="15913100" y="69850"/>
                    <a:ext cx="608013" cy="231775"/>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4" name="Rectangle 153"/>
                  <p:cNvSpPr>
                    <a:spLocks noChangeArrowheads="1"/>
                  </p:cNvSpPr>
                  <p:nvPr/>
                </p:nvSpPr>
                <p:spPr bwMode="auto">
                  <a:xfrm>
                    <a:off x="15913100" y="376238"/>
                    <a:ext cx="608013" cy="233363"/>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5" name="Rectangle 154"/>
                  <p:cNvSpPr>
                    <a:spLocks noChangeArrowheads="1"/>
                  </p:cNvSpPr>
                  <p:nvPr/>
                </p:nvSpPr>
                <p:spPr bwMode="auto">
                  <a:xfrm>
                    <a:off x="15232063" y="-252413"/>
                    <a:ext cx="606425" cy="228600"/>
                  </a:xfrm>
                  <a:prstGeom prst="rect">
                    <a:avLst/>
                  </a:prstGeom>
                  <a:gradFill flip="none" rotWithShape="1">
                    <a:gsLst>
                      <a:gs pos="100000">
                        <a:schemeClr val="accent1"/>
                      </a:gs>
                      <a:gs pos="0">
                        <a:schemeClr val="accent2"/>
                      </a:gs>
                    </a:gsLst>
                    <a:lin ang="5400000" scaled="1"/>
                    <a:tileRect/>
                  </a:gradFill>
                  <a:ln w="28575" algn="ctr">
                    <a:noFill/>
                    <a:miter lim="800000"/>
                    <a:headEnd type="none" w="sm" len="sm"/>
                    <a:tailEnd type="none" w="sm" len="sm"/>
                  </a:ln>
                </p:spPr>
                <p:txBody>
                  <a:bodyPr lIns="91431" tIns="45716" rIns="91431" bIns="45716" rtlCol="0" anchor="ctr"/>
                  <a:lstStyle/>
                  <a:p>
                    <a:pPr algn="ctr"/>
                    <a:endParaRPr lang="en-US" sz="2000" kern="0" dirty="0">
                      <a:solidFill>
                        <a:schemeClr val="bg1"/>
                      </a:solidFill>
                      <a:latin typeface="+mn-lt"/>
                    </a:endParaRPr>
                  </a:p>
                </p:txBody>
              </p:sp>
              <p:sp>
                <p:nvSpPr>
                  <p:cNvPr id="156" name="Rectangle 155"/>
                  <p:cNvSpPr>
                    <a:spLocks noChangeArrowheads="1"/>
                  </p:cNvSpPr>
                  <p:nvPr/>
                </p:nvSpPr>
                <p:spPr bwMode="auto">
                  <a:xfrm>
                    <a:off x="15232063" y="69850"/>
                    <a:ext cx="606425" cy="231775"/>
                  </a:xfrm>
                  <a:prstGeom prst="rect">
                    <a:avLst/>
                  </a:prstGeom>
                  <a:gradFill flip="none" rotWithShape="1">
                    <a:gsLst>
                      <a:gs pos="100000">
                        <a:schemeClr val="accent1"/>
                      </a:gs>
                      <a:gs pos="0">
                        <a:schemeClr val="accent2"/>
                      </a:gs>
                    </a:gsLst>
                    <a:lin ang="5400000" scaled="1"/>
                    <a:tileRect/>
                  </a:gradFill>
                  <a:ln w="28575" algn="ctr">
                    <a:noFill/>
                    <a:miter lim="800000"/>
                    <a:headEnd type="none" w="sm" len="sm"/>
                    <a:tailEnd type="none" w="sm" len="sm"/>
                  </a:ln>
                </p:spPr>
                <p:txBody>
                  <a:bodyPr lIns="91431" tIns="45716" rIns="91431" bIns="45716" rtlCol="0" anchor="ctr"/>
                  <a:lstStyle/>
                  <a:p>
                    <a:pPr algn="ctr"/>
                    <a:endParaRPr lang="en-US" sz="2000" kern="0" dirty="0">
                      <a:solidFill>
                        <a:schemeClr val="bg1"/>
                      </a:solidFill>
                      <a:latin typeface="+mn-lt"/>
                    </a:endParaRPr>
                  </a:p>
                </p:txBody>
              </p:sp>
              <p:sp>
                <p:nvSpPr>
                  <p:cNvPr id="157" name="Rectangle 156"/>
                  <p:cNvSpPr>
                    <a:spLocks noChangeArrowheads="1"/>
                  </p:cNvSpPr>
                  <p:nvPr/>
                </p:nvSpPr>
                <p:spPr bwMode="auto">
                  <a:xfrm>
                    <a:off x="15232063" y="376238"/>
                    <a:ext cx="606425" cy="233363"/>
                  </a:xfrm>
                  <a:prstGeom prst="rect">
                    <a:avLst/>
                  </a:prstGeom>
                  <a:gradFill flip="none" rotWithShape="1">
                    <a:gsLst>
                      <a:gs pos="100000">
                        <a:schemeClr val="accent1"/>
                      </a:gs>
                      <a:gs pos="0">
                        <a:schemeClr val="accent2"/>
                      </a:gs>
                    </a:gsLst>
                    <a:lin ang="5400000" scaled="1"/>
                    <a:tileRect/>
                  </a:gradFill>
                  <a:ln w="28575" algn="ctr">
                    <a:noFill/>
                    <a:miter lim="800000"/>
                    <a:headEnd type="none" w="sm" len="sm"/>
                    <a:tailEnd type="none" w="sm" len="sm"/>
                  </a:ln>
                </p:spPr>
                <p:txBody>
                  <a:bodyPr lIns="91431" tIns="45716" rIns="91431" bIns="45716" rtlCol="0" anchor="ctr"/>
                  <a:lstStyle/>
                  <a:p>
                    <a:pPr algn="ctr"/>
                    <a:endParaRPr lang="en-US" sz="2000" kern="0" dirty="0">
                      <a:solidFill>
                        <a:schemeClr val="bg1"/>
                      </a:solidFill>
                      <a:latin typeface="+mn-lt"/>
                    </a:endParaRPr>
                  </a:p>
                </p:txBody>
              </p:sp>
            </p:grpSp>
            <p:grpSp>
              <p:nvGrpSpPr>
                <p:cNvPr id="59" name="Group 435"/>
                <p:cNvGrpSpPr/>
                <p:nvPr/>
              </p:nvGrpSpPr>
              <p:grpSpPr>
                <a:xfrm>
                  <a:off x="4868012" y="4602468"/>
                  <a:ext cx="809739" cy="361371"/>
                  <a:chOff x="15066963" y="-590550"/>
                  <a:chExt cx="4225925" cy="1885950"/>
                </a:xfrm>
              </p:grpSpPr>
              <p:sp>
                <p:nvSpPr>
                  <p:cNvPr id="60" name="Freeform 108"/>
                  <p:cNvSpPr>
                    <a:spLocks/>
                  </p:cNvSpPr>
                  <p:nvPr/>
                </p:nvSpPr>
                <p:spPr bwMode="auto">
                  <a:xfrm>
                    <a:off x="15066963" y="-590550"/>
                    <a:ext cx="4225925" cy="1885950"/>
                  </a:xfrm>
                  <a:custGeom>
                    <a:avLst/>
                    <a:gdLst>
                      <a:gd name="T0" fmla="*/ 0 w 2662"/>
                      <a:gd name="T1" fmla="*/ 0 h 1188"/>
                      <a:gd name="T2" fmla="*/ 0 w 2662"/>
                      <a:gd name="T3" fmla="*/ 973 h 1188"/>
                      <a:gd name="T4" fmla="*/ 1462 w 2662"/>
                      <a:gd name="T5" fmla="*/ 973 h 1188"/>
                      <a:gd name="T6" fmla="*/ 1462 w 2662"/>
                      <a:gd name="T7" fmla="*/ 1188 h 1188"/>
                      <a:gd name="T8" fmla="*/ 2253 w 2662"/>
                      <a:gd name="T9" fmla="*/ 1188 h 1188"/>
                      <a:gd name="T10" fmla="*/ 2253 w 2662"/>
                      <a:gd name="T11" fmla="*/ 973 h 1188"/>
                      <a:gd name="T12" fmla="*/ 2662 w 2662"/>
                      <a:gd name="T13" fmla="*/ 973 h 1188"/>
                      <a:gd name="T14" fmla="*/ 2662 w 2662"/>
                      <a:gd name="T15" fmla="*/ 0 h 1188"/>
                      <a:gd name="T16" fmla="*/ 0 w 2662"/>
                      <a:gd name="T17" fmla="*/ 0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62" h="1188">
                        <a:moveTo>
                          <a:pt x="0" y="0"/>
                        </a:moveTo>
                        <a:lnTo>
                          <a:pt x="0" y="973"/>
                        </a:lnTo>
                        <a:lnTo>
                          <a:pt x="1462" y="973"/>
                        </a:lnTo>
                        <a:lnTo>
                          <a:pt x="1462" y="1188"/>
                        </a:lnTo>
                        <a:lnTo>
                          <a:pt x="2253" y="1188"/>
                        </a:lnTo>
                        <a:lnTo>
                          <a:pt x="2253" y="973"/>
                        </a:lnTo>
                        <a:lnTo>
                          <a:pt x="2662" y="973"/>
                        </a:lnTo>
                        <a:lnTo>
                          <a:pt x="2662" y="0"/>
                        </a:lnTo>
                        <a:lnTo>
                          <a:pt x="0" y="0"/>
                        </a:lnTo>
                        <a:close/>
                      </a:path>
                    </a:pathLst>
                  </a:custGeom>
                  <a:gradFill flip="none" rotWithShape="1">
                    <a:gsLst>
                      <a:gs pos="5000">
                        <a:srgbClr val="D6DF27"/>
                      </a:gs>
                      <a:gs pos="95000">
                        <a:srgbClr val="8CC640"/>
                      </a:gs>
                    </a:gsLst>
                    <a:lin ang="5400000" scaled="1"/>
                    <a:tileRect/>
                  </a:gradFill>
                  <a:ln w="19050">
                    <a:solidFill>
                      <a:schemeClr val="accent5"/>
                    </a:solidFill>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hangingPunct="0"/>
                    <a:endParaRPr lang="en-US" sz="2000" b="1" dirty="0">
                      <a:latin typeface="+mn-lt"/>
                    </a:endParaRPr>
                  </a:p>
                </p:txBody>
              </p:sp>
              <p:sp>
                <p:nvSpPr>
                  <p:cNvPr id="61" name="Rectangle 109"/>
                  <p:cNvSpPr>
                    <a:spLocks noChangeArrowheads="1"/>
                  </p:cNvSpPr>
                  <p:nvPr/>
                </p:nvSpPr>
                <p:spPr bwMode="auto">
                  <a:xfrm>
                    <a:off x="17800638" y="1146175"/>
                    <a:ext cx="85725" cy="146050"/>
                  </a:xfrm>
                  <a:prstGeom prst="rect">
                    <a:avLst/>
                  </a:pr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miter lim="800000"/>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62" name="Freeform 110"/>
                  <p:cNvSpPr>
                    <a:spLocks/>
                  </p:cNvSpPr>
                  <p:nvPr/>
                </p:nvSpPr>
                <p:spPr bwMode="auto">
                  <a:xfrm>
                    <a:off x="17800638" y="1146175"/>
                    <a:ext cx="85725" cy="146050"/>
                  </a:xfrm>
                  <a:custGeom>
                    <a:avLst/>
                    <a:gdLst>
                      <a:gd name="T0" fmla="*/ 54 w 54"/>
                      <a:gd name="T1" fmla="*/ 0 h 92"/>
                      <a:gd name="T2" fmla="*/ 54 w 54"/>
                      <a:gd name="T3" fmla="*/ 92 h 92"/>
                      <a:gd name="T4" fmla="*/ 0 w 54"/>
                      <a:gd name="T5" fmla="*/ 92 h 92"/>
                      <a:gd name="T6" fmla="*/ 0 w 54"/>
                      <a:gd name="T7" fmla="*/ 0 h 92"/>
                    </a:gdLst>
                    <a:ahLst/>
                    <a:cxnLst>
                      <a:cxn ang="0">
                        <a:pos x="T0" y="T1"/>
                      </a:cxn>
                      <a:cxn ang="0">
                        <a:pos x="T2" y="T3"/>
                      </a:cxn>
                      <a:cxn ang="0">
                        <a:pos x="T4" y="T5"/>
                      </a:cxn>
                      <a:cxn ang="0">
                        <a:pos x="T6" y="T7"/>
                      </a:cxn>
                    </a:cxnLst>
                    <a:rect l="0" t="0" r="r" b="b"/>
                    <a:pathLst>
                      <a:path w="54" h="92">
                        <a:moveTo>
                          <a:pt x="54" y="0"/>
                        </a:moveTo>
                        <a:lnTo>
                          <a:pt x="54" y="92"/>
                        </a:lnTo>
                        <a:lnTo>
                          <a:pt x="0" y="92"/>
                        </a:lnTo>
                        <a:lnTo>
                          <a:pt x="0" y="0"/>
                        </a:lnTo>
                      </a:path>
                    </a:pathLst>
                  </a:cu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round/>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63" name="Rectangle 111"/>
                  <p:cNvSpPr>
                    <a:spLocks noChangeArrowheads="1"/>
                  </p:cNvSpPr>
                  <p:nvPr/>
                </p:nvSpPr>
                <p:spPr bwMode="auto">
                  <a:xfrm>
                    <a:off x="17960975" y="1146175"/>
                    <a:ext cx="85725" cy="146050"/>
                  </a:xfrm>
                  <a:prstGeom prst="rect">
                    <a:avLst/>
                  </a:pr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miter lim="800000"/>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64" name="Freeform 112"/>
                  <p:cNvSpPr>
                    <a:spLocks/>
                  </p:cNvSpPr>
                  <p:nvPr/>
                </p:nvSpPr>
                <p:spPr bwMode="auto">
                  <a:xfrm>
                    <a:off x="17960975" y="1146175"/>
                    <a:ext cx="85725" cy="146050"/>
                  </a:xfrm>
                  <a:custGeom>
                    <a:avLst/>
                    <a:gdLst>
                      <a:gd name="T0" fmla="*/ 54 w 54"/>
                      <a:gd name="T1" fmla="*/ 0 h 92"/>
                      <a:gd name="T2" fmla="*/ 54 w 54"/>
                      <a:gd name="T3" fmla="*/ 92 h 92"/>
                      <a:gd name="T4" fmla="*/ 0 w 54"/>
                      <a:gd name="T5" fmla="*/ 92 h 92"/>
                      <a:gd name="T6" fmla="*/ 0 w 54"/>
                      <a:gd name="T7" fmla="*/ 0 h 92"/>
                    </a:gdLst>
                    <a:ahLst/>
                    <a:cxnLst>
                      <a:cxn ang="0">
                        <a:pos x="T0" y="T1"/>
                      </a:cxn>
                      <a:cxn ang="0">
                        <a:pos x="T2" y="T3"/>
                      </a:cxn>
                      <a:cxn ang="0">
                        <a:pos x="T4" y="T5"/>
                      </a:cxn>
                      <a:cxn ang="0">
                        <a:pos x="T6" y="T7"/>
                      </a:cxn>
                    </a:cxnLst>
                    <a:rect l="0" t="0" r="r" b="b"/>
                    <a:pathLst>
                      <a:path w="54" h="92">
                        <a:moveTo>
                          <a:pt x="54" y="0"/>
                        </a:moveTo>
                        <a:lnTo>
                          <a:pt x="54" y="92"/>
                        </a:lnTo>
                        <a:lnTo>
                          <a:pt x="0" y="92"/>
                        </a:lnTo>
                        <a:lnTo>
                          <a:pt x="0" y="0"/>
                        </a:lnTo>
                      </a:path>
                    </a:pathLst>
                  </a:cu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round/>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65" name="Rectangle 113"/>
                  <p:cNvSpPr>
                    <a:spLocks noChangeArrowheads="1"/>
                  </p:cNvSpPr>
                  <p:nvPr/>
                </p:nvSpPr>
                <p:spPr bwMode="auto">
                  <a:xfrm>
                    <a:off x="17473613" y="1146175"/>
                    <a:ext cx="85725" cy="146050"/>
                  </a:xfrm>
                  <a:prstGeom prst="rect">
                    <a:avLst/>
                  </a:pr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miter lim="800000"/>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66" name="Freeform 114"/>
                  <p:cNvSpPr>
                    <a:spLocks/>
                  </p:cNvSpPr>
                  <p:nvPr/>
                </p:nvSpPr>
                <p:spPr bwMode="auto">
                  <a:xfrm>
                    <a:off x="17473613" y="1146175"/>
                    <a:ext cx="85725" cy="146050"/>
                  </a:xfrm>
                  <a:custGeom>
                    <a:avLst/>
                    <a:gdLst>
                      <a:gd name="T0" fmla="*/ 54 w 54"/>
                      <a:gd name="T1" fmla="*/ 0 h 92"/>
                      <a:gd name="T2" fmla="*/ 54 w 54"/>
                      <a:gd name="T3" fmla="*/ 92 h 92"/>
                      <a:gd name="T4" fmla="*/ 0 w 54"/>
                      <a:gd name="T5" fmla="*/ 92 h 92"/>
                      <a:gd name="T6" fmla="*/ 0 w 54"/>
                      <a:gd name="T7" fmla="*/ 0 h 92"/>
                    </a:gdLst>
                    <a:ahLst/>
                    <a:cxnLst>
                      <a:cxn ang="0">
                        <a:pos x="T0" y="T1"/>
                      </a:cxn>
                      <a:cxn ang="0">
                        <a:pos x="T2" y="T3"/>
                      </a:cxn>
                      <a:cxn ang="0">
                        <a:pos x="T4" y="T5"/>
                      </a:cxn>
                      <a:cxn ang="0">
                        <a:pos x="T6" y="T7"/>
                      </a:cxn>
                    </a:cxnLst>
                    <a:rect l="0" t="0" r="r" b="b"/>
                    <a:pathLst>
                      <a:path w="54" h="92">
                        <a:moveTo>
                          <a:pt x="54" y="0"/>
                        </a:moveTo>
                        <a:lnTo>
                          <a:pt x="54" y="92"/>
                        </a:lnTo>
                        <a:lnTo>
                          <a:pt x="0" y="92"/>
                        </a:lnTo>
                        <a:lnTo>
                          <a:pt x="0" y="0"/>
                        </a:lnTo>
                      </a:path>
                    </a:pathLst>
                  </a:cu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round/>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67" name="Rectangle 115"/>
                  <p:cNvSpPr>
                    <a:spLocks noChangeArrowheads="1"/>
                  </p:cNvSpPr>
                  <p:nvPr/>
                </p:nvSpPr>
                <p:spPr bwMode="auto">
                  <a:xfrm>
                    <a:off x="17635538" y="1146175"/>
                    <a:ext cx="85725" cy="146050"/>
                  </a:xfrm>
                  <a:prstGeom prst="rect">
                    <a:avLst/>
                  </a:pr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miter lim="800000"/>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68" name="Freeform 116"/>
                  <p:cNvSpPr>
                    <a:spLocks/>
                  </p:cNvSpPr>
                  <p:nvPr/>
                </p:nvSpPr>
                <p:spPr bwMode="auto">
                  <a:xfrm>
                    <a:off x="17635538" y="1146175"/>
                    <a:ext cx="85725" cy="146050"/>
                  </a:xfrm>
                  <a:custGeom>
                    <a:avLst/>
                    <a:gdLst>
                      <a:gd name="T0" fmla="*/ 54 w 54"/>
                      <a:gd name="T1" fmla="*/ 0 h 92"/>
                      <a:gd name="T2" fmla="*/ 54 w 54"/>
                      <a:gd name="T3" fmla="*/ 92 h 92"/>
                      <a:gd name="T4" fmla="*/ 0 w 54"/>
                      <a:gd name="T5" fmla="*/ 92 h 92"/>
                      <a:gd name="T6" fmla="*/ 0 w 54"/>
                      <a:gd name="T7" fmla="*/ 0 h 92"/>
                    </a:gdLst>
                    <a:ahLst/>
                    <a:cxnLst>
                      <a:cxn ang="0">
                        <a:pos x="T0" y="T1"/>
                      </a:cxn>
                      <a:cxn ang="0">
                        <a:pos x="T2" y="T3"/>
                      </a:cxn>
                      <a:cxn ang="0">
                        <a:pos x="T4" y="T5"/>
                      </a:cxn>
                      <a:cxn ang="0">
                        <a:pos x="T6" y="T7"/>
                      </a:cxn>
                    </a:cxnLst>
                    <a:rect l="0" t="0" r="r" b="b"/>
                    <a:pathLst>
                      <a:path w="54" h="92">
                        <a:moveTo>
                          <a:pt x="54" y="0"/>
                        </a:moveTo>
                        <a:lnTo>
                          <a:pt x="54" y="92"/>
                        </a:lnTo>
                        <a:lnTo>
                          <a:pt x="0" y="92"/>
                        </a:lnTo>
                        <a:lnTo>
                          <a:pt x="0" y="0"/>
                        </a:lnTo>
                      </a:path>
                    </a:pathLst>
                  </a:cu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round/>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69" name="Rectangle 117"/>
                  <p:cNvSpPr>
                    <a:spLocks noChangeArrowheads="1"/>
                  </p:cNvSpPr>
                  <p:nvPr/>
                </p:nvSpPr>
                <p:spPr bwMode="auto">
                  <a:xfrm>
                    <a:off x="18126075" y="1146175"/>
                    <a:ext cx="85725" cy="146050"/>
                  </a:xfrm>
                  <a:prstGeom prst="rect">
                    <a:avLst/>
                  </a:pr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miter lim="800000"/>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70" name="Freeform 118"/>
                  <p:cNvSpPr>
                    <a:spLocks/>
                  </p:cNvSpPr>
                  <p:nvPr/>
                </p:nvSpPr>
                <p:spPr bwMode="auto">
                  <a:xfrm>
                    <a:off x="18126075" y="1146175"/>
                    <a:ext cx="85725" cy="146050"/>
                  </a:xfrm>
                  <a:custGeom>
                    <a:avLst/>
                    <a:gdLst>
                      <a:gd name="T0" fmla="*/ 54 w 54"/>
                      <a:gd name="T1" fmla="*/ 0 h 92"/>
                      <a:gd name="T2" fmla="*/ 54 w 54"/>
                      <a:gd name="T3" fmla="*/ 92 h 92"/>
                      <a:gd name="T4" fmla="*/ 0 w 54"/>
                      <a:gd name="T5" fmla="*/ 92 h 92"/>
                      <a:gd name="T6" fmla="*/ 0 w 54"/>
                      <a:gd name="T7" fmla="*/ 0 h 92"/>
                    </a:gdLst>
                    <a:ahLst/>
                    <a:cxnLst>
                      <a:cxn ang="0">
                        <a:pos x="T0" y="T1"/>
                      </a:cxn>
                      <a:cxn ang="0">
                        <a:pos x="T2" y="T3"/>
                      </a:cxn>
                      <a:cxn ang="0">
                        <a:pos x="T4" y="T5"/>
                      </a:cxn>
                      <a:cxn ang="0">
                        <a:pos x="T6" y="T7"/>
                      </a:cxn>
                    </a:cxnLst>
                    <a:rect l="0" t="0" r="r" b="b"/>
                    <a:pathLst>
                      <a:path w="54" h="92">
                        <a:moveTo>
                          <a:pt x="54" y="0"/>
                        </a:moveTo>
                        <a:lnTo>
                          <a:pt x="54" y="92"/>
                        </a:lnTo>
                        <a:lnTo>
                          <a:pt x="0" y="92"/>
                        </a:lnTo>
                        <a:lnTo>
                          <a:pt x="0" y="0"/>
                        </a:lnTo>
                      </a:path>
                    </a:pathLst>
                  </a:cu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round/>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71" name="Rectangle 119"/>
                  <p:cNvSpPr>
                    <a:spLocks noChangeArrowheads="1"/>
                  </p:cNvSpPr>
                  <p:nvPr/>
                </p:nvSpPr>
                <p:spPr bwMode="auto">
                  <a:xfrm>
                    <a:off x="18291175" y="1146175"/>
                    <a:ext cx="85725" cy="146050"/>
                  </a:xfrm>
                  <a:prstGeom prst="rect">
                    <a:avLst/>
                  </a:pr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miter lim="800000"/>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72" name="Freeform 120"/>
                  <p:cNvSpPr>
                    <a:spLocks/>
                  </p:cNvSpPr>
                  <p:nvPr/>
                </p:nvSpPr>
                <p:spPr bwMode="auto">
                  <a:xfrm>
                    <a:off x="18291175" y="1146175"/>
                    <a:ext cx="85725" cy="146050"/>
                  </a:xfrm>
                  <a:custGeom>
                    <a:avLst/>
                    <a:gdLst>
                      <a:gd name="T0" fmla="*/ 54 w 54"/>
                      <a:gd name="T1" fmla="*/ 0 h 92"/>
                      <a:gd name="T2" fmla="*/ 54 w 54"/>
                      <a:gd name="T3" fmla="*/ 92 h 92"/>
                      <a:gd name="T4" fmla="*/ 0 w 54"/>
                      <a:gd name="T5" fmla="*/ 92 h 92"/>
                      <a:gd name="T6" fmla="*/ 0 w 54"/>
                      <a:gd name="T7" fmla="*/ 0 h 92"/>
                    </a:gdLst>
                    <a:ahLst/>
                    <a:cxnLst>
                      <a:cxn ang="0">
                        <a:pos x="T0" y="T1"/>
                      </a:cxn>
                      <a:cxn ang="0">
                        <a:pos x="T2" y="T3"/>
                      </a:cxn>
                      <a:cxn ang="0">
                        <a:pos x="T4" y="T5"/>
                      </a:cxn>
                      <a:cxn ang="0">
                        <a:pos x="T6" y="T7"/>
                      </a:cxn>
                    </a:cxnLst>
                    <a:rect l="0" t="0" r="r" b="b"/>
                    <a:pathLst>
                      <a:path w="54" h="92">
                        <a:moveTo>
                          <a:pt x="54" y="0"/>
                        </a:moveTo>
                        <a:lnTo>
                          <a:pt x="54" y="92"/>
                        </a:lnTo>
                        <a:lnTo>
                          <a:pt x="0" y="92"/>
                        </a:lnTo>
                        <a:lnTo>
                          <a:pt x="0" y="0"/>
                        </a:lnTo>
                      </a:path>
                    </a:pathLst>
                  </a:cu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round/>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73" name="Rectangle 121"/>
                  <p:cNvSpPr>
                    <a:spLocks noChangeArrowheads="1"/>
                  </p:cNvSpPr>
                  <p:nvPr/>
                </p:nvSpPr>
                <p:spPr bwMode="auto">
                  <a:xfrm>
                    <a:off x="18453100" y="1146175"/>
                    <a:ext cx="85725" cy="146050"/>
                  </a:xfrm>
                  <a:prstGeom prst="rect">
                    <a:avLst/>
                  </a:pr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miter lim="800000"/>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74" name="Freeform 122"/>
                  <p:cNvSpPr>
                    <a:spLocks/>
                  </p:cNvSpPr>
                  <p:nvPr/>
                </p:nvSpPr>
                <p:spPr bwMode="auto">
                  <a:xfrm>
                    <a:off x="18453100" y="1146175"/>
                    <a:ext cx="85725" cy="146050"/>
                  </a:xfrm>
                  <a:custGeom>
                    <a:avLst/>
                    <a:gdLst>
                      <a:gd name="T0" fmla="*/ 54 w 54"/>
                      <a:gd name="T1" fmla="*/ 0 h 92"/>
                      <a:gd name="T2" fmla="*/ 54 w 54"/>
                      <a:gd name="T3" fmla="*/ 92 h 92"/>
                      <a:gd name="T4" fmla="*/ 0 w 54"/>
                      <a:gd name="T5" fmla="*/ 92 h 92"/>
                      <a:gd name="T6" fmla="*/ 0 w 54"/>
                      <a:gd name="T7" fmla="*/ 0 h 92"/>
                    </a:gdLst>
                    <a:ahLst/>
                    <a:cxnLst>
                      <a:cxn ang="0">
                        <a:pos x="T0" y="T1"/>
                      </a:cxn>
                      <a:cxn ang="0">
                        <a:pos x="T2" y="T3"/>
                      </a:cxn>
                      <a:cxn ang="0">
                        <a:pos x="T4" y="T5"/>
                      </a:cxn>
                      <a:cxn ang="0">
                        <a:pos x="T6" y="T7"/>
                      </a:cxn>
                    </a:cxnLst>
                    <a:rect l="0" t="0" r="r" b="b"/>
                    <a:pathLst>
                      <a:path w="54" h="92">
                        <a:moveTo>
                          <a:pt x="54" y="0"/>
                        </a:moveTo>
                        <a:lnTo>
                          <a:pt x="54" y="92"/>
                        </a:lnTo>
                        <a:lnTo>
                          <a:pt x="0" y="92"/>
                        </a:lnTo>
                        <a:lnTo>
                          <a:pt x="0" y="0"/>
                        </a:lnTo>
                      </a:path>
                    </a:pathLst>
                  </a:cu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round/>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75" name="Rectangle 123"/>
                  <p:cNvSpPr>
                    <a:spLocks noChangeArrowheads="1"/>
                  </p:cNvSpPr>
                  <p:nvPr/>
                </p:nvSpPr>
                <p:spPr bwMode="auto">
                  <a:xfrm>
                    <a:off x="17694275" y="-387350"/>
                    <a:ext cx="87313" cy="107950"/>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76" name="Rectangle 124"/>
                  <p:cNvSpPr>
                    <a:spLocks noChangeArrowheads="1"/>
                  </p:cNvSpPr>
                  <p:nvPr/>
                </p:nvSpPr>
                <p:spPr bwMode="auto">
                  <a:xfrm>
                    <a:off x="17859375" y="-387350"/>
                    <a:ext cx="87313" cy="107950"/>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77" name="Rectangle 125"/>
                  <p:cNvSpPr>
                    <a:spLocks noChangeArrowheads="1"/>
                  </p:cNvSpPr>
                  <p:nvPr/>
                </p:nvSpPr>
                <p:spPr bwMode="auto">
                  <a:xfrm>
                    <a:off x="18021300" y="-387350"/>
                    <a:ext cx="85725" cy="107950"/>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78" name="Rectangle 126"/>
                  <p:cNvSpPr>
                    <a:spLocks noChangeArrowheads="1"/>
                  </p:cNvSpPr>
                  <p:nvPr/>
                </p:nvSpPr>
                <p:spPr bwMode="auto">
                  <a:xfrm>
                    <a:off x="18186400" y="-387350"/>
                    <a:ext cx="85725" cy="107950"/>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79" name="Rectangle 127"/>
                  <p:cNvSpPr>
                    <a:spLocks noChangeArrowheads="1"/>
                  </p:cNvSpPr>
                  <p:nvPr/>
                </p:nvSpPr>
                <p:spPr bwMode="auto">
                  <a:xfrm>
                    <a:off x="18346738" y="-387350"/>
                    <a:ext cx="87313" cy="107950"/>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80" name="Rectangle 128"/>
                  <p:cNvSpPr>
                    <a:spLocks noChangeArrowheads="1"/>
                  </p:cNvSpPr>
                  <p:nvPr/>
                </p:nvSpPr>
                <p:spPr bwMode="auto">
                  <a:xfrm>
                    <a:off x="17694275" y="673100"/>
                    <a:ext cx="87313" cy="109538"/>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81" name="Rectangle 129"/>
                  <p:cNvSpPr>
                    <a:spLocks noChangeArrowheads="1"/>
                  </p:cNvSpPr>
                  <p:nvPr/>
                </p:nvSpPr>
                <p:spPr bwMode="auto">
                  <a:xfrm>
                    <a:off x="17859375" y="673100"/>
                    <a:ext cx="87313" cy="109538"/>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82" name="Rectangle 130"/>
                  <p:cNvSpPr>
                    <a:spLocks noChangeArrowheads="1"/>
                  </p:cNvSpPr>
                  <p:nvPr/>
                </p:nvSpPr>
                <p:spPr bwMode="auto">
                  <a:xfrm>
                    <a:off x="18021300" y="673100"/>
                    <a:ext cx="85725" cy="109538"/>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83" name="Rectangle 131"/>
                  <p:cNvSpPr>
                    <a:spLocks noChangeArrowheads="1"/>
                  </p:cNvSpPr>
                  <p:nvPr/>
                </p:nvSpPr>
                <p:spPr bwMode="auto">
                  <a:xfrm>
                    <a:off x="18186400" y="673100"/>
                    <a:ext cx="85725" cy="109538"/>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84" name="Rectangle 132"/>
                  <p:cNvSpPr>
                    <a:spLocks noChangeArrowheads="1"/>
                  </p:cNvSpPr>
                  <p:nvPr/>
                </p:nvSpPr>
                <p:spPr bwMode="auto">
                  <a:xfrm>
                    <a:off x="18346738" y="673100"/>
                    <a:ext cx="87313" cy="109538"/>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85" name="Rectangle 133"/>
                  <p:cNvSpPr>
                    <a:spLocks noChangeArrowheads="1"/>
                  </p:cNvSpPr>
                  <p:nvPr/>
                </p:nvSpPr>
                <p:spPr bwMode="auto">
                  <a:xfrm>
                    <a:off x="18535650" y="482600"/>
                    <a:ext cx="107950" cy="85725"/>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86" name="Rectangle 134"/>
                  <p:cNvSpPr>
                    <a:spLocks noChangeArrowheads="1"/>
                  </p:cNvSpPr>
                  <p:nvPr/>
                </p:nvSpPr>
                <p:spPr bwMode="auto">
                  <a:xfrm>
                    <a:off x="18535650" y="317500"/>
                    <a:ext cx="107950" cy="85725"/>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87" name="Rectangle 135"/>
                  <p:cNvSpPr>
                    <a:spLocks noChangeArrowheads="1"/>
                  </p:cNvSpPr>
                  <p:nvPr/>
                </p:nvSpPr>
                <p:spPr bwMode="auto">
                  <a:xfrm>
                    <a:off x="18535650" y="155575"/>
                    <a:ext cx="107950" cy="85725"/>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88" name="Rectangle 136"/>
                  <p:cNvSpPr>
                    <a:spLocks noChangeArrowheads="1"/>
                  </p:cNvSpPr>
                  <p:nvPr/>
                </p:nvSpPr>
                <p:spPr bwMode="auto">
                  <a:xfrm>
                    <a:off x="18535650" y="-9525"/>
                    <a:ext cx="107950" cy="85725"/>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89" name="Rectangle 137"/>
                  <p:cNvSpPr>
                    <a:spLocks noChangeArrowheads="1"/>
                  </p:cNvSpPr>
                  <p:nvPr/>
                </p:nvSpPr>
                <p:spPr bwMode="auto">
                  <a:xfrm>
                    <a:off x="18535650" y="-169863"/>
                    <a:ext cx="107950" cy="85725"/>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90" name="Rectangle 138"/>
                  <p:cNvSpPr>
                    <a:spLocks noChangeArrowheads="1"/>
                  </p:cNvSpPr>
                  <p:nvPr/>
                </p:nvSpPr>
                <p:spPr bwMode="auto">
                  <a:xfrm>
                    <a:off x="17473613" y="482600"/>
                    <a:ext cx="112713" cy="85725"/>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91" name="Rectangle 139"/>
                  <p:cNvSpPr>
                    <a:spLocks noChangeArrowheads="1"/>
                  </p:cNvSpPr>
                  <p:nvPr/>
                </p:nvSpPr>
                <p:spPr bwMode="auto">
                  <a:xfrm>
                    <a:off x="17473613" y="317500"/>
                    <a:ext cx="112713" cy="85725"/>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92" name="Rectangle 140"/>
                  <p:cNvSpPr>
                    <a:spLocks noChangeArrowheads="1"/>
                  </p:cNvSpPr>
                  <p:nvPr/>
                </p:nvSpPr>
                <p:spPr bwMode="auto">
                  <a:xfrm>
                    <a:off x="17473613" y="155575"/>
                    <a:ext cx="112713" cy="85725"/>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93" name="Rectangle 141"/>
                  <p:cNvSpPr>
                    <a:spLocks noChangeArrowheads="1"/>
                  </p:cNvSpPr>
                  <p:nvPr/>
                </p:nvSpPr>
                <p:spPr bwMode="auto">
                  <a:xfrm>
                    <a:off x="17473613" y="-9525"/>
                    <a:ext cx="112713" cy="85725"/>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94" name="Rectangle 142"/>
                  <p:cNvSpPr>
                    <a:spLocks noChangeArrowheads="1"/>
                  </p:cNvSpPr>
                  <p:nvPr/>
                </p:nvSpPr>
                <p:spPr bwMode="auto">
                  <a:xfrm>
                    <a:off x="17473613" y="-169863"/>
                    <a:ext cx="112713" cy="85725"/>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95" name="Rectangle 143"/>
                  <p:cNvSpPr>
                    <a:spLocks noChangeArrowheads="1"/>
                  </p:cNvSpPr>
                  <p:nvPr/>
                </p:nvSpPr>
                <p:spPr bwMode="auto">
                  <a:xfrm>
                    <a:off x="17583150" y="-279400"/>
                    <a:ext cx="952500" cy="952500"/>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96" name="Rectangle 144"/>
                  <p:cNvSpPr>
                    <a:spLocks noChangeArrowheads="1"/>
                  </p:cNvSpPr>
                  <p:nvPr/>
                </p:nvSpPr>
                <p:spPr bwMode="auto">
                  <a:xfrm>
                    <a:off x="16589375" y="-252413"/>
                    <a:ext cx="606425" cy="228600"/>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97" name="Rectangle 145"/>
                  <p:cNvSpPr>
                    <a:spLocks noChangeArrowheads="1"/>
                  </p:cNvSpPr>
                  <p:nvPr/>
                </p:nvSpPr>
                <p:spPr bwMode="auto">
                  <a:xfrm>
                    <a:off x="16589375" y="69850"/>
                    <a:ext cx="606425" cy="231775"/>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98" name="Rectangle 146"/>
                  <p:cNvSpPr>
                    <a:spLocks noChangeArrowheads="1"/>
                  </p:cNvSpPr>
                  <p:nvPr/>
                </p:nvSpPr>
                <p:spPr bwMode="auto">
                  <a:xfrm>
                    <a:off x="16589375" y="376238"/>
                    <a:ext cx="606425" cy="233363"/>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99" name="Rectangle 147"/>
                  <p:cNvSpPr>
                    <a:spLocks noChangeArrowheads="1"/>
                  </p:cNvSpPr>
                  <p:nvPr/>
                </p:nvSpPr>
                <p:spPr bwMode="auto">
                  <a:xfrm>
                    <a:off x="18954750" y="-358775"/>
                    <a:ext cx="244475" cy="230188"/>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00" name="Rectangle 148"/>
                  <p:cNvSpPr>
                    <a:spLocks noChangeArrowheads="1"/>
                  </p:cNvSpPr>
                  <p:nvPr/>
                </p:nvSpPr>
                <p:spPr bwMode="auto">
                  <a:xfrm>
                    <a:off x="18954750" y="-69850"/>
                    <a:ext cx="244475" cy="228600"/>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01" name="Rectangle 149"/>
                  <p:cNvSpPr>
                    <a:spLocks noChangeArrowheads="1"/>
                  </p:cNvSpPr>
                  <p:nvPr/>
                </p:nvSpPr>
                <p:spPr bwMode="auto">
                  <a:xfrm>
                    <a:off x="18954750" y="219075"/>
                    <a:ext cx="244475" cy="228600"/>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02" name="Rectangle 150"/>
                  <p:cNvSpPr>
                    <a:spLocks noChangeArrowheads="1"/>
                  </p:cNvSpPr>
                  <p:nvPr/>
                </p:nvSpPr>
                <p:spPr bwMode="auto">
                  <a:xfrm>
                    <a:off x="18957925" y="508000"/>
                    <a:ext cx="241300" cy="228600"/>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03" name="Rectangle 151"/>
                  <p:cNvSpPr>
                    <a:spLocks noChangeArrowheads="1"/>
                  </p:cNvSpPr>
                  <p:nvPr/>
                </p:nvSpPr>
                <p:spPr bwMode="auto">
                  <a:xfrm>
                    <a:off x="15913100" y="-252413"/>
                    <a:ext cx="608013" cy="228600"/>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04" name="Rectangle 152"/>
                  <p:cNvSpPr>
                    <a:spLocks noChangeArrowheads="1"/>
                  </p:cNvSpPr>
                  <p:nvPr/>
                </p:nvSpPr>
                <p:spPr bwMode="auto">
                  <a:xfrm>
                    <a:off x="15913100" y="69850"/>
                    <a:ext cx="608013" cy="231775"/>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05" name="Rectangle 153"/>
                  <p:cNvSpPr>
                    <a:spLocks noChangeArrowheads="1"/>
                  </p:cNvSpPr>
                  <p:nvPr/>
                </p:nvSpPr>
                <p:spPr bwMode="auto">
                  <a:xfrm>
                    <a:off x="15913100" y="376238"/>
                    <a:ext cx="608013" cy="233363"/>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06" name="Rectangle 154"/>
                  <p:cNvSpPr>
                    <a:spLocks noChangeArrowheads="1"/>
                  </p:cNvSpPr>
                  <p:nvPr/>
                </p:nvSpPr>
                <p:spPr bwMode="auto">
                  <a:xfrm>
                    <a:off x="15232063" y="-252413"/>
                    <a:ext cx="606425" cy="228600"/>
                  </a:xfrm>
                  <a:prstGeom prst="rect">
                    <a:avLst/>
                  </a:prstGeom>
                  <a:gradFill flip="none" rotWithShape="1">
                    <a:gsLst>
                      <a:gs pos="100000">
                        <a:schemeClr val="accent1"/>
                      </a:gs>
                      <a:gs pos="0">
                        <a:schemeClr val="accent2"/>
                      </a:gs>
                    </a:gsLst>
                    <a:lin ang="5400000" scaled="1"/>
                    <a:tileRect/>
                  </a:gradFill>
                  <a:ln w="28575" algn="ctr">
                    <a:noFill/>
                    <a:miter lim="800000"/>
                    <a:headEnd type="none" w="sm" len="sm"/>
                    <a:tailEnd type="none" w="sm" len="sm"/>
                  </a:ln>
                </p:spPr>
                <p:txBody>
                  <a:bodyPr lIns="91431" tIns="45716" rIns="91431" bIns="45716" rtlCol="0" anchor="ctr"/>
                  <a:lstStyle/>
                  <a:p>
                    <a:pPr algn="ctr"/>
                    <a:endParaRPr lang="en-US" sz="2000" kern="0" dirty="0">
                      <a:solidFill>
                        <a:schemeClr val="bg1"/>
                      </a:solidFill>
                      <a:latin typeface="+mn-lt"/>
                    </a:endParaRPr>
                  </a:p>
                </p:txBody>
              </p:sp>
              <p:sp>
                <p:nvSpPr>
                  <p:cNvPr id="107" name="Rectangle 155"/>
                  <p:cNvSpPr>
                    <a:spLocks noChangeArrowheads="1"/>
                  </p:cNvSpPr>
                  <p:nvPr/>
                </p:nvSpPr>
                <p:spPr bwMode="auto">
                  <a:xfrm>
                    <a:off x="15232063" y="69850"/>
                    <a:ext cx="606425" cy="231775"/>
                  </a:xfrm>
                  <a:prstGeom prst="rect">
                    <a:avLst/>
                  </a:prstGeom>
                  <a:gradFill flip="none" rotWithShape="1">
                    <a:gsLst>
                      <a:gs pos="100000">
                        <a:schemeClr val="accent1"/>
                      </a:gs>
                      <a:gs pos="0">
                        <a:schemeClr val="accent2"/>
                      </a:gs>
                    </a:gsLst>
                    <a:lin ang="5400000" scaled="1"/>
                    <a:tileRect/>
                  </a:gradFill>
                  <a:ln w="28575" algn="ctr">
                    <a:noFill/>
                    <a:miter lim="800000"/>
                    <a:headEnd type="none" w="sm" len="sm"/>
                    <a:tailEnd type="none" w="sm" len="sm"/>
                  </a:ln>
                </p:spPr>
                <p:txBody>
                  <a:bodyPr lIns="91431" tIns="45716" rIns="91431" bIns="45716" rtlCol="0" anchor="ctr"/>
                  <a:lstStyle/>
                  <a:p>
                    <a:pPr algn="ctr"/>
                    <a:endParaRPr lang="en-US" sz="2000" kern="0" dirty="0">
                      <a:solidFill>
                        <a:schemeClr val="bg1"/>
                      </a:solidFill>
                      <a:latin typeface="+mn-lt"/>
                    </a:endParaRPr>
                  </a:p>
                </p:txBody>
              </p:sp>
              <p:sp>
                <p:nvSpPr>
                  <p:cNvPr id="108" name="Rectangle 156"/>
                  <p:cNvSpPr>
                    <a:spLocks noChangeArrowheads="1"/>
                  </p:cNvSpPr>
                  <p:nvPr/>
                </p:nvSpPr>
                <p:spPr bwMode="auto">
                  <a:xfrm>
                    <a:off x="15232063" y="376238"/>
                    <a:ext cx="606425" cy="233363"/>
                  </a:xfrm>
                  <a:prstGeom prst="rect">
                    <a:avLst/>
                  </a:prstGeom>
                  <a:gradFill flip="none" rotWithShape="1">
                    <a:gsLst>
                      <a:gs pos="100000">
                        <a:schemeClr val="accent1"/>
                      </a:gs>
                      <a:gs pos="0">
                        <a:schemeClr val="accent2"/>
                      </a:gs>
                    </a:gsLst>
                    <a:lin ang="5400000" scaled="1"/>
                    <a:tileRect/>
                  </a:gradFill>
                  <a:ln w="28575" algn="ctr">
                    <a:noFill/>
                    <a:miter lim="800000"/>
                    <a:headEnd type="none" w="sm" len="sm"/>
                    <a:tailEnd type="none" w="sm" len="sm"/>
                  </a:ln>
                </p:spPr>
                <p:txBody>
                  <a:bodyPr lIns="91431" tIns="45716" rIns="91431" bIns="45716" rtlCol="0" anchor="ctr"/>
                  <a:lstStyle/>
                  <a:p>
                    <a:pPr algn="ctr"/>
                    <a:endParaRPr lang="en-US" sz="2000" kern="0" dirty="0">
                      <a:solidFill>
                        <a:schemeClr val="bg1"/>
                      </a:solidFill>
                      <a:latin typeface="+mn-lt"/>
                    </a:endParaRPr>
                  </a:p>
                </p:txBody>
              </p:sp>
            </p:grpSp>
          </p:grpSp>
        </p:grpSp>
      </p:grpSp>
      <p:grpSp>
        <p:nvGrpSpPr>
          <p:cNvPr id="216" name="Group 485"/>
          <p:cNvGrpSpPr/>
          <p:nvPr/>
        </p:nvGrpSpPr>
        <p:grpSpPr>
          <a:xfrm>
            <a:off x="2120859" y="2719698"/>
            <a:ext cx="474256" cy="492452"/>
            <a:chOff x="4114799" y="-2380400"/>
            <a:chExt cx="2049518" cy="2128152"/>
          </a:xfrm>
        </p:grpSpPr>
        <p:sp>
          <p:nvSpPr>
            <p:cNvPr id="217" name="Can 216"/>
            <p:cNvSpPr/>
            <p:nvPr/>
          </p:nvSpPr>
          <p:spPr bwMode="auto">
            <a:xfrm>
              <a:off x="4114799" y="-2380400"/>
              <a:ext cx="2049518" cy="2128152"/>
            </a:xfrm>
            <a:prstGeom prst="can">
              <a:avLst>
                <a:gd name="adj" fmla="val 23077"/>
              </a:avLst>
            </a:prstGeom>
            <a:solidFill>
              <a:schemeClr val="bg1"/>
            </a:solidFill>
            <a:ln w="28575" algn="ctr">
              <a:noFill/>
              <a:miter lim="800000"/>
              <a:headEnd type="none" w="sm" len="sm"/>
              <a:tailEnd type="none" w="sm" len="sm"/>
            </a:ln>
          </p:spPr>
          <p:txBody>
            <a:bodyPr lIns="91431" tIns="45716" rIns="91431" bIns="45716" rtlCol="0" anchor="ctr"/>
            <a:lstStyle/>
            <a:p>
              <a:pPr algn="ctr" fontAlgn="auto">
                <a:spcBef>
                  <a:spcPts val="0"/>
                </a:spcBef>
                <a:spcAft>
                  <a:spcPts val="0"/>
                </a:spcAft>
              </a:pPr>
              <a:endParaRPr lang="en-US" sz="2000" kern="0" dirty="0">
                <a:solidFill>
                  <a:schemeClr val="bg1"/>
                </a:solidFill>
                <a:latin typeface="+mn-lt"/>
                <a:cs typeface="Verdana" pitchFamily="34" charset="0"/>
              </a:endParaRPr>
            </a:p>
          </p:txBody>
        </p:sp>
        <p:grpSp>
          <p:nvGrpSpPr>
            <p:cNvPr id="218" name="Group 487"/>
            <p:cNvGrpSpPr/>
            <p:nvPr/>
          </p:nvGrpSpPr>
          <p:grpSpPr>
            <a:xfrm>
              <a:off x="4177861" y="-2285807"/>
              <a:ext cx="1907628" cy="1923199"/>
              <a:chOff x="4177861" y="-2285807"/>
              <a:chExt cx="1907628" cy="1923199"/>
            </a:xfrm>
          </p:grpSpPr>
          <p:sp>
            <p:nvSpPr>
              <p:cNvPr id="219" name="Can 218"/>
              <p:cNvSpPr/>
              <p:nvPr/>
            </p:nvSpPr>
            <p:spPr bwMode="auto">
              <a:xfrm>
                <a:off x="4177861" y="-1193352"/>
                <a:ext cx="1907628" cy="830744"/>
              </a:xfrm>
              <a:prstGeom prst="can">
                <a:avLst>
                  <a:gd name="adj" fmla="val 50000"/>
                </a:avLst>
              </a:prstGeom>
              <a:gradFill flip="none" rotWithShape="1">
                <a:gsLst>
                  <a:gs pos="6000">
                    <a:schemeClr val="tx2">
                      <a:lumMod val="75000"/>
                    </a:schemeClr>
                  </a:gs>
                  <a:gs pos="98000">
                    <a:schemeClr val="bg2"/>
                  </a:gs>
                </a:gsLst>
                <a:lin ang="16200000" scaled="1"/>
                <a:tileRect/>
              </a:gradFill>
              <a:ln w="28575" algn="ctr">
                <a:noFill/>
                <a:miter lim="800000"/>
                <a:headEnd type="none" w="sm" len="sm"/>
                <a:tailEnd type="none" w="sm" len="sm"/>
              </a:ln>
            </p:spPr>
            <p:txBody>
              <a:bodyPr lIns="91431" tIns="45716" rIns="91431" bIns="45716" rtlCol="0" anchor="ctr"/>
              <a:lstStyle/>
              <a:p>
                <a:pPr algn="ctr" fontAlgn="auto">
                  <a:spcBef>
                    <a:spcPts val="0"/>
                  </a:spcBef>
                  <a:spcAft>
                    <a:spcPts val="0"/>
                  </a:spcAft>
                </a:pPr>
                <a:endParaRPr lang="en-US" sz="2000" kern="0" dirty="0">
                  <a:solidFill>
                    <a:schemeClr val="bg1"/>
                  </a:solidFill>
                  <a:latin typeface="+mn-lt"/>
                  <a:cs typeface="Verdana" pitchFamily="34" charset="0"/>
                </a:endParaRPr>
              </a:p>
            </p:txBody>
          </p:sp>
          <p:sp>
            <p:nvSpPr>
              <p:cNvPr id="220" name="Can 219"/>
              <p:cNvSpPr/>
              <p:nvPr/>
            </p:nvSpPr>
            <p:spPr bwMode="auto">
              <a:xfrm>
                <a:off x="4367050" y="-1418894"/>
                <a:ext cx="1492329" cy="578882"/>
              </a:xfrm>
              <a:prstGeom prst="can">
                <a:avLst>
                  <a:gd name="adj" fmla="val 50000"/>
                </a:avLst>
              </a:prstGeom>
              <a:solidFill>
                <a:schemeClr val="bg1"/>
              </a:solidFill>
              <a:ln w="28575" algn="ctr">
                <a:noFill/>
                <a:miter lim="800000"/>
                <a:headEnd type="none" w="sm" len="sm"/>
                <a:tailEnd type="none" w="sm" len="sm"/>
              </a:ln>
            </p:spPr>
            <p:txBody>
              <a:bodyPr lIns="91431" tIns="45716" rIns="91431" bIns="45716" rtlCol="0" anchor="ctr"/>
              <a:lstStyle/>
              <a:p>
                <a:pPr algn="ctr" fontAlgn="auto">
                  <a:spcBef>
                    <a:spcPts val="0"/>
                  </a:spcBef>
                  <a:spcAft>
                    <a:spcPts val="0"/>
                  </a:spcAft>
                </a:pPr>
                <a:endParaRPr lang="en-US" sz="2000" kern="0" dirty="0">
                  <a:solidFill>
                    <a:schemeClr val="bg1"/>
                  </a:solidFill>
                  <a:latin typeface="+mn-lt"/>
                  <a:cs typeface="Verdana" pitchFamily="34" charset="0"/>
                </a:endParaRPr>
              </a:p>
            </p:txBody>
          </p:sp>
          <p:sp>
            <p:nvSpPr>
              <p:cNvPr id="221" name="Can 220"/>
              <p:cNvSpPr/>
              <p:nvPr/>
            </p:nvSpPr>
            <p:spPr bwMode="auto">
              <a:xfrm>
                <a:off x="4177861" y="-1739578"/>
                <a:ext cx="1907628" cy="830744"/>
              </a:xfrm>
              <a:prstGeom prst="can">
                <a:avLst>
                  <a:gd name="adj" fmla="val 50000"/>
                </a:avLst>
              </a:prstGeom>
              <a:gradFill flip="none" rotWithShape="1">
                <a:gsLst>
                  <a:gs pos="6000">
                    <a:schemeClr val="tx2">
                      <a:lumMod val="75000"/>
                    </a:schemeClr>
                  </a:gs>
                  <a:gs pos="98000">
                    <a:schemeClr val="bg2"/>
                  </a:gs>
                </a:gsLst>
                <a:lin ang="16200000" scaled="1"/>
                <a:tileRect/>
              </a:gradFill>
              <a:ln w="28575" algn="ctr">
                <a:noFill/>
                <a:miter lim="800000"/>
                <a:headEnd type="none" w="sm" len="sm"/>
                <a:tailEnd type="none" w="sm" len="sm"/>
              </a:ln>
            </p:spPr>
            <p:txBody>
              <a:bodyPr lIns="91431" tIns="45716" rIns="91431" bIns="45716" rtlCol="0" anchor="ctr"/>
              <a:lstStyle/>
              <a:p>
                <a:pPr algn="ctr" fontAlgn="auto">
                  <a:spcBef>
                    <a:spcPts val="0"/>
                  </a:spcBef>
                  <a:spcAft>
                    <a:spcPts val="0"/>
                  </a:spcAft>
                </a:pPr>
                <a:endParaRPr lang="en-US" sz="2000" kern="0" dirty="0">
                  <a:solidFill>
                    <a:schemeClr val="bg1"/>
                  </a:solidFill>
                  <a:latin typeface="+mn-lt"/>
                  <a:cs typeface="Verdana" pitchFamily="34" charset="0"/>
                </a:endParaRPr>
              </a:p>
            </p:txBody>
          </p:sp>
          <p:sp>
            <p:nvSpPr>
              <p:cNvPr id="222" name="Can 221"/>
              <p:cNvSpPr/>
              <p:nvPr/>
            </p:nvSpPr>
            <p:spPr bwMode="auto">
              <a:xfrm>
                <a:off x="4367050" y="-1954922"/>
                <a:ext cx="1492329" cy="578882"/>
              </a:xfrm>
              <a:prstGeom prst="can">
                <a:avLst>
                  <a:gd name="adj" fmla="val 50000"/>
                </a:avLst>
              </a:prstGeom>
              <a:solidFill>
                <a:schemeClr val="bg1"/>
              </a:solidFill>
              <a:ln w="28575" algn="ctr">
                <a:noFill/>
                <a:miter lim="800000"/>
                <a:headEnd type="none" w="sm" len="sm"/>
                <a:tailEnd type="none" w="sm" len="sm"/>
              </a:ln>
            </p:spPr>
            <p:txBody>
              <a:bodyPr lIns="91431" tIns="45716" rIns="91431" bIns="45716" rtlCol="0" anchor="ctr"/>
              <a:lstStyle/>
              <a:p>
                <a:pPr algn="ctr" fontAlgn="auto">
                  <a:spcBef>
                    <a:spcPts val="0"/>
                  </a:spcBef>
                  <a:spcAft>
                    <a:spcPts val="0"/>
                  </a:spcAft>
                </a:pPr>
                <a:endParaRPr lang="en-US" sz="2000" kern="0" dirty="0">
                  <a:solidFill>
                    <a:schemeClr val="bg1"/>
                  </a:solidFill>
                  <a:latin typeface="+mn-lt"/>
                  <a:cs typeface="Verdana" pitchFamily="34" charset="0"/>
                </a:endParaRPr>
              </a:p>
            </p:txBody>
          </p:sp>
          <p:sp>
            <p:nvSpPr>
              <p:cNvPr id="223" name="Can 222"/>
              <p:cNvSpPr/>
              <p:nvPr/>
            </p:nvSpPr>
            <p:spPr bwMode="auto">
              <a:xfrm>
                <a:off x="4177861" y="-2285807"/>
                <a:ext cx="1907628" cy="830744"/>
              </a:xfrm>
              <a:prstGeom prst="can">
                <a:avLst>
                  <a:gd name="adj" fmla="val 50000"/>
                </a:avLst>
              </a:prstGeom>
              <a:gradFill flip="none" rotWithShape="1">
                <a:gsLst>
                  <a:gs pos="6000">
                    <a:schemeClr val="tx2">
                      <a:lumMod val="75000"/>
                    </a:schemeClr>
                  </a:gs>
                  <a:gs pos="98000">
                    <a:schemeClr val="bg2"/>
                  </a:gs>
                </a:gsLst>
                <a:lin ang="16200000" scaled="1"/>
                <a:tileRect/>
              </a:gradFill>
              <a:ln w="28575" algn="ctr">
                <a:noFill/>
                <a:miter lim="800000"/>
                <a:headEnd type="none" w="sm" len="sm"/>
                <a:tailEnd type="none" w="sm" len="sm"/>
              </a:ln>
            </p:spPr>
            <p:txBody>
              <a:bodyPr lIns="91431" tIns="45716" rIns="91431" bIns="45716" rtlCol="0" anchor="ctr"/>
              <a:lstStyle/>
              <a:p>
                <a:pPr algn="ctr" fontAlgn="auto">
                  <a:spcBef>
                    <a:spcPts val="0"/>
                  </a:spcBef>
                  <a:spcAft>
                    <a:spcPts val="0"/>
                  </a:spcAft>
                </a:pPr>
                <a:endParaRPr lang="en-US" sz="2000" kern="0" dirty="0">
                  <a:solidFill>
                    <a:schemeClr val="bg1"/>
                  </a:solidFill>
                  <a:latin typeface="+mn-lt"/>
                  <a:cs typeface="Verdana" pitchFamily="34" charset="0"/>
                </a:endParaRPr>
              </a:p>
            </p:txBody>
          </p:sp>
        </p:grpSp>
      </p:grpSp>
      <p:grpSp>
        <p:nvGrpSpPr>
          <p:cNvPr id="224" name="Group 493"/>
          <p:cNvGrpSpPr/>
          <p:nvPr/>
        </p:nvGrpSpPr>
        <p:grpSpPr>
          <a:xfrm>
            <a:off x="2120859" y="4367282"/>
            <a:ext cx="474256" cy="492452"/>
            <a:chOff x="4114799" y="-2380400"/>
            <a:chExt cx="2049518" cy="2128152"/>
          </a:xfrm>
        </p:grpSpPr>
        <p:sp>
          <p:nvSpPr>
            <p:cNvPr id="225" name="Can 224"/>
            <p:cNvSpPr/>
            <p:nvPr/>
          </p:nvSpPr>
          <p:spPr bwMode="auto">
            <a:xfrm>
              <a:off x="4114799" y="-2380400"/>
              <a:ext cx="2049518" cy="2128152"/>
            </a:xfrm>
            <a:prstGeom prst="can">
              <a:avLst>
                <a:gd name="adj" fmla="val 23077"/>
              </a:avLst>
            </a:prstGeom>
            <a:solidFill>
              <a:schemeClr val="bg1"/>
            </a:solidFill>
            <a:ln w="28575" algn="ctr">
              <a:noFill/>
              <a:miter lim="800000"/>
              <a:headEnd type="none" w="sm" len="sm"/>
              <a:tailEnd type="none" w="sm" len="sm"/>
            </a:ln>
          </p:spPr>
          <p:txBody>
            <a:bodyPr lIns="91431" tIns="45716" rIns="91431" bIns="45716" rtlCol="0" anchor="ctr"/>
            <a:lstStyle/>
            <a:p>
              <a:pPr algn="ctr" fontAlgn="auto">
                <a:spcBef>
                  <a:spcPts val="0"/>
                </a:spcBef>
                <a:spcAft>
                  <a:spcPts val="0"/>
                </a:spcAft>
              </a:pPr>
              <a:endParaRPr lang="en-US" sz="2000" kern="0" dirty="0">
                <a:solidFill>
                  <a:schemeClr val="bg1"/>
                </a:solidFill>
                <a:latin typeface="+mn-lt"/>
                <a:cs typeface="Verdana" pitchFamily="34" charset="0"/>
              </a:endParaRPr>
            </a:p>
          </p:txBody>
        </p:sp>
        <p:grpSp>
          <p:nvGrpSpPr>
            <p:cNvPr id="226" name="Group 495"/>
            <p:cNvGrpSpPr/>
            <p:nvPr/>
          </p:nvGrpSpPr>
          <p:grpSpPr>
            <a:xfrm>
              <a:off x="4177861" y="-2285807"/>
              <a:ext cx="1907628" cy="1923199"/>
              <a:chOff x="4177861" y="-2285807"/>
              <a:chExt cx="1907628" cy="1923199"/>
            </a:xfrm>
          </p:grpSpPr>
          <p:sp>
            <p:nvSpPr>
              <p:cNvPr id="227" name="Can 226"/>
              <p:cNvSpPr/>
              <p:nvPr/>
            </p:nvSpPr>
            <p:spPr bwMode="auto">
              <a:xfrm>
                <a:off x="4177861" y="-1193352"/>
                <a:ext cx="1907628" cy="830744"/>
              </a:xfrm>
              <a:prstGeom prst="can">
                <a:avLst>
                  <a:gd name="adj" fmla="val 50000"/>
                </a:avLst>
              </a:prstGeom>
              <a:gradFill flip="none" rotWithShape="1">
                <a:gsLst>
                  <a:gs pos="6000">
                    <a:schemeClr val="tx2">
                      <a:lumMod val="75000"/>
                    </a:schemeClr>
                  </a:gs>
                  <a:gs pos="98000">
                    <a:schemeClr val="bg2"/>
                  </a:gs>
                </a:gsLst>
                <a:lin ang="16200000" scaled="1"/>
                <a:tileRect/>
              </a:gradFill>
              <a:ln w="28575" algn="ctr">
                <a:noFill/>
                <a:miter lim="800000"/>
                <a:headEnd type="none" w="sm" len="sm"/>
                <a:tailEnd type="none" w="sm" len="sm"/>
              </a:ln>
            </p:spPr>
            <p:txBody>
              <a:bodyPr lIns="91431" tIns="45716" rIns="91431" bIns="45716" rtlCol="0" anchor="ctr"/>
              <a:lstStyle/>
              <a:p>
                <a:pPr algn="ctr" fontAlgn="auto">
                  <a:spcBef>
                    <a:spcPts val="0"/>
                  </a:spcBef>
                  <a:spcAft>
                    <a:spcPts val="0"/>
                  </a:spcAft>
                </a:pPr>
                <a:endParaRPr lang="en-US" sz="2000" kern="0" dirty="0">
                  <a:solidFill>
                    <a:schemeClr val="bg1"/>
                  </a:solidFill>
                  <a:latin typeface="+mn-lt"/>
                  <a:cs typeface="Verdana" pitchFamily="34" charset="0"/>
                </a:endParaRPr>
              </a:p>
            </p:txBody>
          </p:sp>
          <p:sp>
            <p:nvSpPr>
              <p:cNvPr id="228" name="Can 227"/>
              <p:cNvSpPr/>
              <p:nvPr/>
            </p:nvSpPr>
            <p:spPr bwMode="auto">
              <a:xfrm>
                <a:off x="4367050" y="-1418894"/>
                <a:ext cx="1492329" cy="578882"/>
              </a:xfrm>
              <a:prstGeom prst="can">
                <a:avLst>
                  <a:gd name="adj" fmla="val 50000"/>
                </a:avLst>
              </a:prstGeom>
              <a:solidFill>
                <a:schemeClr val="bg1"/>
              </a:solidFill>
              <a:ln w="28575" algn="ctr">
                <a:noFill/>
                <a:miter lim="800000"/>
                <a:headEnd type="none" w="sm" len="sm"/>
                <a:tailEnd type="none" w="sm" len="sm"/>
              </a:ln>
            </p:spPr>
            <p:txBody>
              <a:bodyPr lIns="91431" tIns="45716" rIns="91431" bIns="45716" rtlCol="0" anchor="ctr"/>
              <a:lstStyle/>
              <a:p>
                <a:pPr algn="ctr" fontAlgn="auto">
                  <a:spcBef>
                    <a:spcPts val="0"/>
                  </a:spcBef>
                  <a:spcAft>
                    <a:spcPts val="0"/>
                  </a:spcAft>
                </a:pPr>
                <a:endParaRPr lang="en-US" sz="2000" kern="0" dirty="0">
                  <a:solidFill>
                    <a:schemeClr val="bg1"/>
                  </a:solidFill>
                  <a:latin typeface="+mn-lt"/>
                  <a:cs typeface="Verdana" pitchFamily="34" charset="0"/>
                </a:endParaRPr>
              </a:p>
            </p:txBody>
          </p:sp>
          <p:sp>
            <p:nvSpPr>
              <p:cNvPr id="229" name="Can 228"/>
              <p:cNvSpPr/>
              <p:nvPr/>
            </p:nvSpPr>
            <p:spPr bwMode="auto">
              <a:xfrm>
                <a:off x="4177861" y="-1739578"/>
                <a:ext cx="1907628" cy="830744"/>
              </a:xfrm>
              <a:prstGeom prst="can">
                <a:avLst>
                  <a:gd name="adj" fmla="val 50000"/>
                </a:avLst>
              </a:prstGeom>
              <a:gradFill flip="none" rotWithShape="1">
                <a:gsLst>
                  <a:gs pos="6000">
                    <a:schemeClr val="tx2">
                      <a:lumMod val="75000"/>
                    </a:schemeClr>
                  </a:gs>
                  <a:gs pos="98000">
                    <a:schemeClr val="bg2"/>
                  </a:gs>
                </a:gsLst>
                <a:lin ang="16200000" scaled="1"/>
                <a:tileRect/>
              </a:gradFill>
              <a:ln w="28575" algn="ctr">
                <a:noFill/>
                <a:miter lim="800000"/>
                <a:headEnd type="none" w="sm" len="sm"/>
                <a:tailEnd type="none" w="sm" len="sm"/>
              </a:ln>
            </p:spPr>
            <p:txBody>
              <a:bodyPr lIns="91431" tIns="45716" rIns="91431" bIns="45716" rtlCol="0" anchor="ctr"/>
              <a:lstStyle/>
              <a:p>
                <a:pPr algn="ctr" fontAlgn="auto">
                  <a:spcBef>
                    <a:spcPts val="0"/>
                  </a:spcBef>
                  <a:spcAft>
                    <a:spcPts val="0"/>
                  </a:spcAft>
                </a:pPr>
                <a:endParaRPr lang="en-US" sz="2000" kern="0" dirty="0">
                  <a:solidFill>
                    <a:schemeClr val="bg1"/>
                  </a:solidFill>
                  <a:latin typeface="+mn-lt"/>
                  <a:cs typeface="Verdana" pitchFamily="34" charset="0"/>
                </a:endParaRPr>
              </a:p>
            </p:txBody>
          </p:sp>
          <p:sp>
            <p:nvSpPr>
              <p:cNvPr id="230" name="Can 229"/>
              <p:cNvSpPr/>
              <p:nvPr/>
            </p:nvSpPr>
            <p:spPr bwMode="auto">
              <a:xfrm>
                <a:off x="4367050" y="-1954922"/>
                <a:ext cx="1492329" cy="578882"/>
              </a:xfrm>
              <a:prstGeom prst="can">
                <a:avLst>
                  <a:gd name="adj" fmla="val 50000"/>
                </a:avLst>
              </a:prstGeom>
              <a:solidFill>
                <a:schemeClr val="bg1"/>
              </a:solidFill>
              <a:ln w="28575" algn="ctr">
                <a:noFill/>
                <a:miter lim="800000"/>
                <a:headEnd type="none" w="sm" len="sm"/>
                <a:tailEnd type="none" w="sm" len="sm"/>
              </a:ln>
            </p:spPr>
            <p:txBody>
              <a:bodyPr lIns="91431" tIns="45716" rIns="91431" bIns="45716" rtlCol="0" anchor="ctr"/>
              <a:lstStyle/>
              <a:p>
                <a:pPr algn="ctr" fontAlgn="auto">
                  <a:spcBef>
                    <a:spcPts val="0"/>
                  </a:spcBef>
                  <a:spcAft>
                    <a:spcPts val="0"/>
                  </a:spcAft>
                </a:pPr>
                <a:endParaRPr lang="en-US" sz="2000" kern="0" dirty="0">
                  <a:solidFill>
                    <a:schemeClr val="bg1"/>
                  </a:solidFill>
                  <a:latin typeface="+mn-lt"/>
                  <a:cs typeface="Verdana" pitchFamily="34" charset="0"/>
                </a:endParaRPr>
              </a:p>
            </p:txBody>
          </p:sp>
          <p:sp>
            <p:nvSpPr>
              <p:cNvPr id="231" name="Can 230"/>
              <p:cNvSpPr/>
              <p:nvPr/>
            </p:nvSpPr>
            <p:spPr bwMode="auto">
              <a:xfrm>
                <a:off x="4177861" y="-2285807"/>
                <a:ext cx="1907628" cy="830744"/>
              </a:xfrm>
              <a:prstGeom prst="can">
                <a:avLst>
                  <a:gd name="adj" fmla="val 50000"/>
                </a:avLst>
              </a:prstGeom>
              <a:gradFill flip="none" rotWithShape="1">
                <a:gsLst>
                  <a:gs pos="6000">
                    <a:schemeClr val="tx2">
                      <a:lumMod val="75000"/>
                    </a:schemeClr>
                  </a:gs>
                  <a:gs pos="98000">
                    <a:schemeClr val="bg2"/>
                  </a:gs>
                </a:gsLst>
                <a:lin ang="16200000" scaled="1"/>
                <a:tileRect/>
              </a:gradFill>
              <a:ln w="28575" algn="ctr">
                <a:noFill/>
                <a:miter lim="800000"/>
                <a:headEnd type="none" w="sm" len="sm"/>
                <a:tailEnd type="none" w="sm" len="sm"/>
              </a:ln>
            </p:spPr>
            <p:txBody>
              <a:bodyPr lIns="91431" tIns="45716" rIns="91431" bIns="45716" rtlCol="0" anchor="ctr"/>
              <a:lstStyle/>
              <a:p>
                <a:pPr algn="ctr" fontAlgn="auto">
                  <a:spcBef>
                    <a:spcPts val="0"/>
                  </a:spcBef>
                  <a:spcAft>
                    <a:spcPts val="0"/>
                  </a:spcAft>
                </a:pPr>
                <a:endParaRPr lang="en-US" sz="2000" kern="0" dirty="0">
                  <a:solidFill>
                    <a:schemeClr val="bg1"/>
                  </a:solidFill>
                  <a:latin typeface="+mn-lt"/>
                  <a:cs typeface="Verdana" pitchFamily="34" charset="0"/>
                </a:endParaRPr>
              </a:p>
            </p:txBody>
          </p:sp>
        </p:grpSp>
      </p:grpSp>
      <p:grpSp>
        <p:nvGrpSpPr>
          <p:cNvPr id="232" name="Group 503"/>
          <p:cNvGrpSpPr/>
          <p:nvPr/>
        </p:nvGrpSpPr>
        <p:grpSpPr>
          <a:xfrm>
            <a:off x="2038749" y="3814650"/>
            <a:ext cx="650714" cy="356664"/>
            <a:chOff x="4615764" y="4381751"/>
            <a:chExt cx="1061987" cy="582088"/>
          </a:xfrm>
        </p:grpSpPr>
        <p:grpSp>
          <p:nvGrpSpPr>
            <p:cNvPr id="233" name="Group 504"/>
            <p:cNvGrpSpPr/>
            <p:nvPr/>
          </p:nvGrpSpPr>
          <p:grpSpPr>
            <a:xfrm>
              <a:off x="4615764" y="4381751"/>
              <a:ext cx="809739" cy="361371"/>
              <a:chOff x="15066963" y="-590550"/>
              <a:chExt cx="4225925" cy="1885950"/>
            </a:xfrm>
          </p:grpSpPr>
          <p:sp>
            <p:nvSpPr>
              <p:cNvPr id="334" name="Freeform 108"/>
              <p:cNvSpPr>
                <a:spLocks/>
              </p:cNvSpPr>
              <p:nvPr/>
            </p:nvSpPr>
            <p:spPr bwMode="auto">
              <a:xfrm>
                <a:off x="15066963" y="-590550"/>
                <a:ext cx="4225925" cy="1885950"/>
              </a:xfrm>
              <a:custGeom>
                <a:avLst/>
                <a:gdLst>
                  <a:gd name="T0" fmla="*/ 0 w 2662"/>
                  <a:gd name="T1" fmla="*/ 0 h 1188"/>
                  <a:gd name="T2" fmla="*/ 0 w 2662"/>
                  <a:gd name="T3" fmla="*/ 973 h 1188"/>
                  <a:gd name="T4" fmla="*/ 1462 w 2662"/>
                  <a:gd name="T5" fmla="*/ 973 h 1188"/>
                  <a:gd name="T6" fmla="*/ 1462 w 2662"/>
                  <a:gd name="T7" fmla="*/ 1188 h 1188"/>
                  <a:gd name="T8" fmla="*/ 2253 w 2662"/>
                  <a:gd name="T9" fmla="*/ 1188 h 1188"/>
                  <a:gd name="T10" fmla="*/ 2253 w 2662"/>
                  <a:gd name="T11" fmla="*/ 973 h 1188"/>
                  <a:gd name="T12" fmla="*/ 2662 w 2662"/>
                  <a:gd name="T13" fmla="*/ 973 h 1188"/>
                  <a:gd name="T14" fmla="*/ 2662 w 2662"/>
                  <a:gd name="T15" fmla="*/ 0 h 1188"/>
                  <a:gd name="T16" fmla="*/ 0 w 2662"/>
                  <a:gd name="T17" fmla="*/ 0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62" h="1188">
                    <a:moveTo>
                      <a:pt x="0" y="0"/>
                    </a:moveTo>
                    <a:lnTo>
                      <a:pt x="0" y="973"/>
                    </a:lnTo>
                    <a:lnTo>
                      <a:pt x="1462" y="973"/>
                    </a:lnTo>
                    <a:lnTo>
                      <a:pt x="1462" y="1188"/>
                    </a:lnTo>
                    <a:lnTo>
                      <a:pt x="2253" y="1188"/>
                    </a:lnTo>
                    <a:lnTo>
                      <a:pt x="2253" y="973"/>
                    </a:lnTo>
                    <a:lnTo>
                      <a:pt x="2662" y="973"/>
                    </a:lnTo>
                    <a:lnTo>
                      <a:pt x="2662" y="0"/>
                    </a:lnTo>
                    <a:lnTo>
                      <a:pt x="0" y="0"/>
                    </a:lnTo>
                    <a:close/>
                  </a:path>
                </a:pathLst>
              </a:custGeom>
              <a:gradFill flip="none" rotWithShape="1">
                <a:gsLst>
                  <a:gs pos="5000">
                    <a:srgbClr val="D6DF27"/>
                  </a:gs>
                  <a:gs pos="95000">
                    <a:srgbClr val="8CC640"/>
                  </a:gs>
                </a:gsLst>
                <a:lin ang="5400000" scaled="1"/>
                <a:tileRect/>
              </a:gradFill>
              <a:ln w="9525">
                <a:solidFill>
                  <a:schemeClr val="accent5"/>
                </a:solidFill>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hangingPunct="0"/>
                <a:endParaRPr lang="en-US" sz="2000" b="1" dirty="0">
                  <a:latin typeface="+mn-lt"/>
                </a:endParaRPr>
              </a:p>
            </p:txBody>
          </p:sp>
          <p:sp>
            <p:nvSpPr>
              <p:cNvPr id="335" name="Rectangle 109"/>
              <p:cNvSpPr>
                <a:spLocks noChangeArrowheads="1"/>
              </p:cNvSpPr>
              <p:nvPr/>
            </p:nvSpPr>
            <p:spPr bwMode="auto">
              <a:xfrm>
                <a:off x="17800638" y="1146175"/>
                <a:ext cx="85725" cy="146050"/>
              </a:xfrm>
              <a:prstGeom prst="rect">
                <a:avLst/>
              </a:pr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miter lim="800000"/>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336" name="Freeform 110"/>
              <p:cNvSpPr>
                <a:spLocks/>
              </p:cNvSpPr>
              <p:nvPr/>
            </p:nvSpPr>
            <p:spPr bwMode="auto">
              <a:xfrm>
                <a:off x="17800638" y="1146175"/>
                <a:ext cx="85725" cy="146050"/>
              </a:xfrm>
              <a:custGeom>
                <a:avLst/>
                <a:gdLst>
                  <a:gd name="T0" fmla="*/ 54 w 54"/>
                  <a:gd name="T1" fmla="*/ 0 h 92"/>
                  <a:gd name="T2" fmla="*/ 54 w 54"/>
                  <a:gd name="T3" fmla="*/ 92 h 92"/>
                  <a:gd name="T4" fmla="*/ 0 w 54"/>
                  <a:gd name="T5" fmla="*/ 92 h 92"/>
                  <a:gd name="T6" fmla="*/ 0 w 54"/>
                  <a:gd name="T7" fmla="*/ 0 h 92"/>
                </a:gdLst>
                <a:ahLst/>
                <a:cxnLst>
                  <a:cxn ang="0">
                    <a:pos x="T0" y="T1"/>
                  </a:cxn>
                  <a:cxn ang="0">
                    <a:pos x="T2" y="T3"/>
                  </a:cxn>
                  <a:cxn ang="0">
                    <a:pos x="T4" y="T5"/>
                  </a:cxn>
                  <a:cxn ang="0">
                    <a:pos x="T6" y="T7"/>
                  </a:cxn>
                </a:cxnLst>
                <a:rect l="0" t="0" r="r" b="b"/>
                <a:pathLst>
                  <a:path w="54" h="92">
                    <a:moveTo>
                      <a:pt x="54" y="0"/>
                    </a:moveTo>
                    <a:lnTo>
                      <a:pt x="54" y="92"/>
                    </a:lnTo>
                    <a:lnTo>
                      <a:pt x="0" y="92"/>
                    </a:lnTo>
                    <a:lnTo>
                      <a:pt x="0" y="0"/>
                    </a:lnTo>
                  </a:path>
                </a:pathLst>
              </a:cu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round/>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337" name="Rectangle 111"/>
              <p:cNvSpPr>
                <a:spLocks noChangeArrowheads="1"/>
              </p:cNvSpPr>
              <p:nvPr/>
            </p:nvSpPr>
            <p:spPr bwMode="auto">
              <a:xfrm>
                <a:off x="17960975" y="1146175"/>
                <a:ext cx="85725" cy="146050"/>
              </a:xfrm>
              <a:prstGeom prst="rect">
                <a:avLst/>
              </a:pr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miter lim="800000"/>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338" name="Freeform 112"/>
              <p:cNvSpPr>
                <a:spLocks/>
              </p:cNvSpPr>
              <p:nvPr/>
            </p:nvSpPr>
            <p:spPr bwMode="auto">
              <a:xfrm>
                <a:off x="17960975" y="1146175"/>
                <a:ext cx="85725" cy="146050"/>
              </a:xfrm>
              <a:custGeom>
                <a:avLst/>
                <a:gdLst>
                  <a:gd name="T0" fmla="*/ 54 w 54"/>
                  <a:gd name="T1" fmla="*/ 0 h 92"/>
                  <a:gd name="T2" fmla="*/ 54 w 54"/>
                  <a:gd name="T3" fmla="*/ 92 h 92"/>
                  <a:gd name="T4" fmla="*/ 0 w 54"/>
                  <a:gd name="T5" fmla="*/ 92 h 92"/>
                  <a:gd name="T6" fmla="*/ 0 w 54"/>
                  <a:gd name="T7" fmla="*/ 0 h 92"/>
                </a:gdLst>
                <a:ahLst/>
                <a:cxnLst>
                  <a:cxn ang="0">
                    <a:pos x="T0" y="T1"/>
                  </a:cxn>
                  <a:cxn ang="0">
                    <a:pos x="T2" y="T3"/>
                  </a:cxn>
                  <a:cxn ang="0">
                    <a:pos x="T4" y="T5"/>
                  </a:cxn>
                  <a:cxn ang="0">
                    <a:pos x="T6" y="T7"/>
                  </a:cxn>
                </a:cxnLst>
                <a:rect l="0" t="0" r="r" b="b"/>
                <a:pathLst>
                  <a:path w="54" h="92">
                    <a:moveTo>
                      <a:pt x="54" y="0"/>
                    </a:moveTo>
                    <a:lnTo>
                      <a:pt x="54" y="92"/>
                    </a:lnTo>
                    <a:lnTo>
                      <a:pt x="0" y="92"/>
                    </a:lnTo>
                    <a:lnTo>
                      <a:pt x="0" y="0"/>
                    </a:lnTo>
                  </a:path>
                </a:pathLst>
              </a:cu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round/>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339" name="Rectangle 113"/>
              <p:cNvSpPr>
                <a:spLocks noChangeArrowheads="1"/>
              </p:cNvSpPr>
              <p:nvPr/>
            </p:nvSpPr>
            <p:spPr bwMode="auto">
              <a:xfrm>
                <a:off x="17473613" y="1146175"/>
                <a:ext cx="85725" cy="146050"/>
              </a:xfrm>
              <a:prstGeom prst="rect">
                <a:avLst/>
              </a:pr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miter lim="800000"/>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340" name="Freeform 114"/>
              <p:cNvSpPr>
                <a:spLocks/>
              </p:cNvSpPr>
              <p:nvPr/>
            </p:nvSpPr>
            <p:spPr bwMode="auto">
              <a:xfrm>
                <a:off x="17473613" y="1146175"/>
                <a:ext cx="85725" cy="146050"/>
              </a:xfrm>
              <a:custGeom>
                <a:avLst/>
                <a:gdLst>
                  <a:gd name="T0" fmla="*/ 54 w 54"/>
                  <a:gd name="T1" fmla="*/ 0 h 92"/>
                  <a:gd name="T2" fmla="*/ 54 w 54"/>
                  <a:gd name="T3" fmla="*/ 92 h 92"/>
                  <a:gd name="T4" fmla="*/ 0 w 54"/>
                  <a:gd name="T5" fmla="*/ 92 h 92"/>
                  <a:gd name="T6" fmla="*/ 0 w 54"/>
                  <a:gd name="T7" fmla="*/ 0 h 92"/>
                </a:gdLst>
                <a:ahLst/>
                <a:cxnLst>
                  <a:cxn ang="0">
                    <a:pos x="T0" y="T1"/>
                  </a:cxn>
                  <a:cxn ang="0">
                    <a:pos x="T2" y="T3"/>
                  </a:cxn>
                  <a:cxn ang="0">
                    <a:pos x="T4" y="T5"/>
                  </a:cxn>
                  <a:cxn ang="0">
                    <a:pos x="T6" y="T7"/>
                  </a:cxn>
                </a:cxnLst>
                <a:rect l="0" t="0" r="r" b="b"/>
                <a:pathLst>
                  <a:path w="54" h="92">
                    <a:moveTo>
                      <a:pt x="54" y="0"/>
                    </a:moveTo>
                    <a:lnTo>
                      <a:pt x="54" y="92"/>
                    </a:lnTo>
                    <a:lnTo>
                      <a:pt x="0" y="92"/>
                    </a:lnTo>
                    <a:lnTo>
                      <a:pt x="0" y="0"/>
                    </a:lnTo>
                  </a:path>
                </a:pathLst>
              </a:cu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round/>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341" name="Rectangle 115"/>
              <p:cNvSpPr>
                <a:spLocks noChangeArrowheads="1"/>
              </p:cNvSpPr>
              <p:nvPr/>
            </p:nvSpPr>
            <p:spPr bwMode="auto">
              <a:xfrm>
                <a:off x="17635538" y="1146175"/>
                <a:ext cx="85725" cy="146050"/>
              </a:xfrm>
              <a:prstGeom prst="rect">
                <a:avLst/>
              </a:pr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miter lim="800000"/>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342" name="Freeform 116"/>
              <p:cNvSpPr>
                <a:spLocks/>
              </p:cNvSpPr>
              <p:nvPr/>
            </p:nvSpPr>
            <p:spPr bwMode="auto">
              <a:xfrm>
                <a:off x="17635538" y="1146175"/>
                <a:ext cx="85725" cy="146050"/>
              </a:xfrm>
              <a:custGeom>
                <a:avLst/>
                <a:gdLst>
                  <a:gd name="T0" fmla="*/ 54 w 54"/>
                  <a:gd name="T1" fmla="*/ 0 h 92"/>
                  <a:gd name="T2" fmla="*/ 54 w 54"/>
                  <a:gd name="T3" fmla="*/ 92 h 92"/>
                  <a:gd name="T4" fmla="*/ 0 w 54"/>
                  <a:gd name="T5" fmla="*/ 92 h 92"/>
                  <a:gd name="T6" fmla="*/ 0 w 54"/>
                  <a:gd name="T7" fmla="*/ 0 h 92"/>
                </a:gdLst>
                <a:ahLst/>
                <a:cxnLst>
                  <a:cxn ang="0">
                    <a:pos x="T0" y="T1"/>
                  </a:cxn>
                  <a:cxn ang="0">
                    <a:pos x="T2" y="T3"/>
                  </a:cxn>
                  <a:cxn ang="0">
                    <a:pos x="T4" y="T5"/>
                  </a:cxn>
                  <a:cxn ang="0">
                    <a:pos x="T6" y="T7"/>
                  </a:cxn>
                </a:cxnLst>
                <a:rect l="0" t="0" r="r" b="b"/>
                <a:pathLst>
                  <a:path w="54" h="92">
                    <a:moveTo>
                      <a:pt x="54" y="0"/>
                    </a:moveTo>
                    <a:lnTo>
                      <a:pt x="54" y="92"/>
                    </a:lnTo>
                    <a:lnTo>
                      <a:pt x="0" y="92"/>
                    </a:lnTo>
                    <a:lnTo>
                      <a:pt x="0" y="0"/>
                    </a:lnTo>
                  </a:path>
                </a:pathLst>
              </a:cu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round/>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343" name="Rectangle 117"/>
              <p:cNvSpPr>
                <a:spLocks noChangeArrowheads="1"/>
              </p:cNvSpPr>
              <p:nvPr/>
            </p:nvSpPr>
            <p:spPr bwMode="auto">
              <a:xfrm>
                <a:off x="18126075" y="1146175"/>
                <a:ext cx="85725" cy="146050"/>
              </a:xfrm>
              <a:prstGeom prst="rect">
                <a:avLst/>
              </a:pr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miter lim="800000"/>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344" name="Freeform 118"/>
              <p:cNvSpPr>
                <a:spLocks/>
              </p:cNvSpPr>
              <p:nvPr/>
            </p:nvSpPr>
            <p:spPr bwMode="auto">
              <a:xfrm>
                <a:off x="18126075" y="1146175"/>
                <a:ext cx="85725" cy="146050"/>
              </a:xfrm>
              <a:custGeom>
                <a:avLst/>
                <a:gdLst>
                  <a:gd name="T0" fmla="*/ 54 w 54"/>
                  <a:gd name="T1" fmla="*/ 0 h 92"/>
                  <a:gd name="T2" fmla="*/ 54 w 54"/>
                  <a:gd name="T3" fmla="*/ 92 h 92"/>
                  <a:gd name="T4" fmla="*/ 0 w 54"/>
                  <a:gd name="T5" fmla="*/ 92 h 92"/>
                  <a:gd name="T6" fmla="*/ 0 w 54"/>
                  <a:gd name="T7" fmla="*/ 0 h 92"/>
                </a:gdLst>
                <a:ahLst/>
                <a:cxnLst>
                  <a:cxn ang="0">
                    <a:pos x="T0" y="T1"/>
                  </a:cxn>
                  <a:cxn ang="0">
                    <a:pos x="T2" y="T3"/>
                  </a:cxn>
                  <a:cxn ang="0">
                    <a:pos x="T4" y="T5"/>
                  </a:cxn>
                  <a:cxn ang="0">
                    <a:pos x="T6" y="T7"/>
                  </a:cxn>
                </a:cxnLst>
                <a:rect l="0" t="0" r="r" b="b"/>
                <a:pathLst>
                  <a:path w="54" h="92">
                    <a:moveTo>
                      <a:pt x="54" y="0"/>
                    </a:moveTo>
                    <a:lnTo>
                      <a:pt x="54" y="92"/>
                    </a:lnTo>
                    <a:lnTo>
                      <a:pt x="0" y="92"/>
                    </a:lnTo>
                    <a:lnTo>
                      <a:pt x="0" y="0"/>
                    </a:lnTo>
                  </a:path>
                </a:pathLst>
              </a:cu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round/>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345" name="Rectangle 119"/>
              <p:cNvSpPr>
                <a:spLocks noChangeArrowheads="1"/>
              </p:cNvSpPr>
              <p:nvPr/>
            </p:nvSpPr>
            <p:spPr bwMode="auto">
              <a:xfrm>
                <a:off x="18291175" y="1146175"/>
                <a:ext cx="85725" cy="146050"/>
              </a:xfrm>
              <a:prstGeom prst="rect">
                <a:avLst/>
              </a:pr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miter lim="800000"/>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346" name="Freeform 120"/>
              <p:cNvSpPr>
                <a:spLocks/>
              </p:cNvSpPr>
              <p:nvPr/>
            </p:nvSpPr>
            <p:spPr bwMode="auto">
              <a:xfrm>
                <a:off x="18291175" y="1146175"/>
                <a:ext cx="85725" cy="146050"/>
              </a:xfrm>
              <a:custGeom>
                <a:avLst/>
                <a:gdLst>
                  <a:gd name="T0" fmla="*/ 54 w 54"/>
                  <a:gd name="T1" fmla="*/ 0 h 92"/>
                  <a:gd name="T2" fmla="*/ 54 w 54"/>
                  <a:gd name="T3" fmla="*/ 92 h 92"/>
                  <a:gd name="T4" fmla="*/ 0 w 54"/>
                  <a:gd name="T5" fmla="*/ 92 h 92"/>
                  <a:gd name="T6" fmla="*/ 0 w 54"/>
                  <a:gd name="T7" fmla="*/ 0 h 92"/>
                </a:gdLst>
                <a:ahLst/>
                <a:cxnLst>
                  <a:cxn ang="0">
                    <a:pos x="T0" y="T1"/>
                  </a:cxn>
                  <a:cxn ang="0">
                    <a:pos x="T2" y="T3"/>
                  </a:cxn>
                  <a:cxn ang="0">
                    <a:pos x="T4" y="T5"/>
                  </a:cxn>
                  <a:cxn ang="0">
                    <a:pos x="T6" y="T7"/>
                  </a:cxn>
                </a:cxnLst>
                <a:rect l="0" t="0" r="r" b="b"/>
                <a:pathLst>
                  <a:path w="54" h="92">
                    <a:moveTo>
                      <a:pt x="54" y="0"/>
                    </a:moveTo>
                    <a:lnTo>
                      <a:pt x="54" y="92"/>
                    </a:lnTo>
                    <a:lnTo>
                      <a:pt x="0" y="92"/>
                    </a:lnTo>
                    <a:lnTo>
                      <a:pt x="0" y="0"/>
                    </a:lnTo>
                  </a:path>
                </a:pathLst>
              </a:cu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round/>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347" name="Rectangle 121"/>
              <p:cNvSpPr>
                <a:spLocks noChangeArrowheads="1"/>
              </p:cNvSpPr>
              <p:nvPr/>
            </p:nvSpPr>
            <p:spPr bwMode="auto">
              <a:xfrm>
                <a:off x="18453100" y="1146175"/>
                <a:ext cx="85725" cy="146050"/>
              </a:xfrm>
              <a:prstGeom prst="rect">
                <a:avLst/>
              </a:pr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miter lim="800000"/>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348" name="Freeform 122"/>
              <p:cNvSpPr>
                <a:spLocks/>
              </p:cNvSpPr>
              <p:nvPr/>
            </p:nvSpPr>
            <p:spPr bwMode="auto">
              <a:xfrm>
                <a:off x="18453100" y="1146175"/>
                <a:ext cx="85725" cy="146050"/>
              </a:xfrm>
              <a:custGeom>
                <a:avLst/>
                <a:gdLst>
                  <a:gd name="T0" fmla="*/ 54 w 54"/>
                  <a:gd name="T1" fmla="*/ 0 h 92"/>
                  <a:gd name="T2" fmla="*/ 54 w 54"/>
                  <a:gd name="T3" fmla="*/ 92 h 92"/>
                  <a:gd name="T4" fmla="*/ 0 w 54"/>
                  <a:gd name="T5" fmla="*/ 92 h 92"/>
                  <a:gd name="T6" fmla="*/ 0 w 54"/>
                  <a:gd name="T7" fmla="*/ 0 h 92"/>
                </a:gdLst>
                <a:ahLst/>
                <a:cxnLst>
                  <a:cxn ang="0">
                    <a:pos x="T0" y="T1"/>
                  </a:cxn>
                  <a:cxn ang="0">
                    <a:pos x="T2" y="T3"/>
                  </a:cxn>
                  <a:cxn ang="0">
                    <a:pos x="T4" y="T5"/>
                  </a:cxn>
                  <a:cxn ang="0">
                    <a:pos x="T6" y="T7"/>
                  </a:cxn>
                </a:cxnLst>
                <a:rect l="0" t="0" r="r" b="b"/>
                <a:pathLst>
                  <a:path w="54" h="92">
                    <a:moveTo>
                      <a:pt x="54" y="0"/>
                    </a:moveTo>
                    <a:lnTo>
                      <a:pt x="54" y="92"/>
                    </a:lnTo>
                    <a:lnTo>
                      <a:pt x="0" y="92"/>
                    </a:lnTo>
                    <a:lnTo>
                      <a:pt x="0" y="0"/>
                    </a:lnTo>
                  </a:path>
                </a:pathLst>
              </a:cu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round/>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349" name="Rectangle 123"/>
              <p:cNvSpPr>
                <a:spLocks noChangeArrowheads="1"/>
              </p:cNvSpPr>
              <p:nvPr/>
            </p:nvSpPr>
            <p:spPr bwMode="auto">
              <a:xfrm>
                <a:off x="17694275" y="-387350"/>
                <a:ext cx="87313" cy="107950"/>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350" name="Rectangle 124"/>
              <p:cNvSpPr>
                <a:spLocks noChangeArrowheads="1"/>
              </p:cNvSpPr>
              <p:nvPr/>
            </p:nvSpPr>
            <p:spPr bwMode="auto">
              <a:xfrm>
                <a:off x="17859375" y="-387350"/>
                <a:ext cx="87313" cy="107950"/>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351" name="Rectangle 125"/>
              <p:cNvSpPr>
                <a:spLocks noChangeArrowheads="1"/>
              </p:cNvSpPr>
              <p:nvPr/>
            </p:nvSpPr>
            <p:spPr bwMode="auto">
              <a:xfrm>
                <a:off x="18021300" y="-387350"/>
                <a:ext cx="85725" cy="107950"/>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352" name="Rectangle 126"/>
              <p:cNvSpPr>
                <a:spLocks noChangeArrowheads="1"/>
              </p:cNvSpPr>
              <p:nvPr/>
            </p:nvSpPr>
            <p:spPr bwMode="auto">
              <a:xfrm>
                <a:off x="18186400" y="-387350"/>
                <a:ext cx="85725" cy="107950"/>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353" name="Rectangle 127"/>
              <p:cNvSpPr>
                <a:spLocks noChangeArrowheads="1"/>
              </p:cNvSpPr>
              <p:nvPr/>
            </p:nvSpPr>
            <p:spPr bwMode="auto">
              <a:xfrm>
                <a:off x="18346738" y="-387350"/>
                <a:ext cx="87313" cy="107950"/>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354" name="Rectangle 128"/>
              <p:cNvSpPr>
                <a:spLocks noChangeArrowheads="1"/>
              </p:cNvSpPr>
              <p:nvPr/>
            </p:nvSpPr>
            <p:spPr bwMode="auto">
              <a:xfrm>
                <a:off x="17694275" y="673100"/>
                <a:ext cx="87313" cy="109538"/>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355" name="Rectangle 129"/>
              <p:cNvSpPr>
                <a:spLocks noChangeArrowheads="1"/>
              </p:cNvSpPr>
              <p:nvPr/>
            </p:nvSpPr>
            <p:spPr bwMode="auto">
              <a:xfrm>
                <a:off x="17859375" y="673100"/>
                <a:ext cx="87313" cy="109538"/>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356" name="Rectangle 130"/>
              <p:cNvSpPr>
                <a:spLocks noChangeArrowheads="1"/>
              </p:cNvSpPr>
              <p:nvPr/>
            </p:nvSpPr>
            <p:spPr bwMode="auto">
              <a:xfrm>
                <a:off x="18021300" y="673100"/>
                <a:ext cx="85725" cy="109538"/>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357" name="Rectangle 131"/>
              <p:cNvSpPr>
                <a:spLocks noChangeArrowheads="1"/>
              </p:cNvSpPr>
              <p:nvPr/>
            </p:nvSpPr>
            <p:spPr bwMode="auto">
              <a:xfrm>
                <a:off x="18186400" y="673100"/>
                <a:ext cx="85725" cy="109538"/>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358" name="Rectangle 132"/>
              <p:cNvSpPr>
                <a:spLocks noChangeArrowheads="1"/>
              </p:cNvSpPr>
              <p:nvPr/>
            </p:nvSpPr>
            <p:spPr bwMode="auto">
              <a:xfrm>
                <a:off x="18346738" y="673100"/>
                <a:ext cx="87313" cy="109538"/>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359" name="Rectangle 133"/>
              <p:cNvSpPr>
                <a:spLocks noChangeArrowheads="1"/>
              </p:cNvSpPr>
              <p:nvPr/>
            </p:nvSpPr>
            <p:spPr bwMode="auto">
              <a:xfrm>
                <a:off x="18535650" y="482600"/>
                <a:ext cx="107950" cy="85725"/>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360" name="Rectangle 134"/>
              <p:cNvSpPr>
                <a:spLocks noChangeArrowheads="1"/>
              </p:cNvSpPr>
              <p:nvPr/>
            </p:nvSpPr>
            <p:spPr bwMode="auto">
              <a:xfrm>
                <a:off x="18535650" y="317500"/>
                <a:ext cx="107950" cy="85725"/>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361" name="Rectangle 135"/>
              <p:cNvSpPr>
                <a:spLocks noChangeArrowheads="1"/>
              </p:cNvSpPr>
              <p:nvPr/>
            </p:nvSpPr>
            <p:spPr bwMode="auto">
              <a:xfrm>
                <a:off x="18535650" y="155575"/>
                <a:ext cx="107950" cy="85725"/>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362" name="Rectangle 136"/>
              <p:cNvSpPr>
                <a:spLocks noChangeArrowheads="1"/>
              </p:cNvSpPr>
              <p:nvPr/>
            </p:nvSpPr>
            <p:spPr bwMode="auto">
              <a:xfrm>
                <a:off x="18535650" y="-9525"/>
                <a:ext cx="107950" cy="85725"/>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363" name="Rectangle 137"/>
              <p:cNvSpPr>
                <a:spLocks noChangeArrowheads="1"/>
              </p:cNvSpPr>
              <p:nvPr/>
            </p:nvSpPr>
            <p:spPr bwMode="auto">
              <a:xfrm>
                <a:off x="18535650" y="-169863"/>
                <a:ext cx="107950" cy="85725"/>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364" name="Rectangle 138"/>
              <p:cNvSpPr>
                <a:spLocks noChangeArrowheads="1"/>
              </p:cNvSpPr>
              <p:nvPr/>
            </p:nvSpPr>
            <p:spPr bwMode="auto">
              <a:xfrm>
                <a:off x="17473613" y="482600"/>
                <a:ext cx="112713" cy="85725"/>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365" name="Rectangle 139"/>
              <p:cNvSpPr>
                <a:spLocks noChangeArrowheads="1"/>
              </p:cNvSpPr>
              <p:nvPr/>
            </p:nvSpPr>
            <p:spPr bwMode="auto">
              <a:xfrm>
                <a:off x="17473613" y="317500"/>
                <a:ext cx="112713" cy="85725"/>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366" name="Rectangle 140"/>
              <p:cNvSpPr>
                <a:spLocks noChangeArrowheads="1"/>
              </p:cNvSpPr>
              <p:nvPr/>
            </p:nvSpPr>
            <p:spPr bwMode="auto">
              <a:xfrm>
                <a:off x="17473613" y="155575"/>
                <a:ext cx="112713" cy="85725"/>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367" name="Rectangle 141"/>
              <p:cNvSpPr>
                <a:spLocks noChangeArrowheads="1"/>
              </p:cNvSpPr>
              <p:nvPr/>
            </p:nvSpPr>
            <p:spPr bwMode="auto">
              <a:xfrm>
                <a:off x="17473613" y="-9525"/>
                <a:ext cx="112713" cy="85725"/>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368" name="Rectangle 142"/>
              <p:cNvSpPr>
                <a:spLocks noChangeArrowheads="1"/>
              </p:cNvSpPr>
              <p:nvPr/>
            </p:nvSpPr>
            <p:spPr bwMode="auto">
              <a:xfrm>
                <a:off x="17473613" y="-169863"/>
                <a:ext cx="112713" cy="85725"/>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369" name="Rectangle 143"/>
              <p:cNvSpPr>
                <a:spLocks noChangeArrowheads="1"/>
              </p:cNvSpPr>
              <p:nvPr/>
            </p:nvSpPr>
            <p:spPr bwMode="auto">
              <a:xfrm>
                <a:off x="17583150" y="-279400"/>
                <a:ext cx="952500" cy="952500"/>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370" name="Rectangle 144"/>
              <p:cNvSpPr>
                <a:spLocks noChangeArrowheads="1"/>
              </p:cNvSpPr>
              <p:nvPr/>
            </p:nvSpPr>
            <p:spPr bwMode="auto">
              <a:xfrm>
                <a:off x="16589375" y="-252413"/>
                <a:ext cx="606425" cy="228600"/>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371" name="Rectangle 145"/>
              <p:cNvSpPr>
                <a:spLocks noChangeArrowheads="1"/>
              </p:cNvSpPr>
              <p:nvPr/>
            </p:nvSpPr>
            <p:spPr bwMode="auto">
              <a:xfrm>
                <a:off x="16589375" y="69850"/>
                <a:ext cx="606425" cy="231775"/>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372" name="Rectangle 146"/>
              <p:cNvSpPr>
                <a:spLocks noChangeArrowheads="1"/>
              </p:cNvSpPr>
              <p:nvPr/>
            </p:nvSpPr>
            <p:spPr bwMode="auto">
              <a:xfrm>
                <a:off x="16589375" y="376238"/>
                <a:ext cx="606425" cy="233363"/>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373" name="Rectangle 147"/>
              <p:cNvSpPr>
                <a:spLocks noChangeArrowheads="1"/>
              </p:cNvSpPr>
              <p:nvPr/>
            </p:nvSpPr>
            <p:spPr bwMode="auto">
              <a:xfrm>
                <a:off x="18954750" y="-358775"/>
                <a:ext cx="244475" cy="230188"/>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374" name="Rectangle 148"/>
              <p:cNvSpPr>
                <a:spLocks noChangeArrowheads="1"/>
              </p:cNvSpPr>
              <p:nvPr/>
            </p:nvSpPr>
            <p:spPr bwMode="auto">
              <a:xfrm>
                <a:off x="18954750" y="-69850"/>
                <a:ext cx="244475" cy="228600"/>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375" name="Rectangle 149"/>
              <p:cNvSpPr>
                <a:spLocks noChangeArrowheads="1"/>
              </p:cNvSpPr>
              <p:nvPr/>
            </p:nvSpPr>
            <p:spPr bwMode="auto">
              <a:xfrm>
                <a:off x="18954750" y="219075"/>
                <a:ext cx="244475" cy="228600"/>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376" name="Rectangle 150"/>
              <p:cNvSpPr>
                <a:spLocks noChangeArrowheads="1"/>
              </p:cNvSpPr>
              <p:nvPr/>
            </p:nvSpPr>
            <p:spPr bwMode="auto">
              <a:xfrm>
                <a:off x="18957925" y="508000"/>
                <a:ext cx="241300" cy="228600"/>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377" name="Rectangle 151"/>
              <p:cNvSpPr>
                <a:spLocks noChangeArrowheads="1"/>
              </p:cNvSpPr>
              <p:nvPr/>
            </p:nvSpPr>
            <p:spPr bwMode="auto">
              <a:xfrm>
                <a:off x="15913100" y="-252413"/>
                <a:ext cx="608013" cy="228600"/>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378" name="Rectangle 152"/>
              <p:cNvSpPr>
                <a:spLocks noChangeArrowheads="1"/>
              </p:cNvSpPr>
              <p:nvPr/>
            </p:nvSpPr>
            <p:spPr bwMode="auto">
              <a:xfrm>
                <a:off x="15913100" y="69850"/>
                <a:ext cx="608013" cy="231775"/>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379" name="Rectangle 153"/>
              <p:cNvSpPr>
                <a:spLocks noChangeArrowheads="1"/>
              </p:cNvSpPr>
              <p:nvPr/>
            </p:nvSpPr>
            <p:spPr bwMode="auto">
              <a:xfrm>
                <a:off x="15913100" y="376238"/>
                <a:ext cx="608013" cy="233363"/>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380" name="Rectangle 154"/>
              <p:cNvSpPr>
                <a:spLocks noChangeArrowheads="1"/>
              </p:cNvSpPr>
              <p:nvPr/>
            </p:nvSpPr>
            <p:spPr bwMode="auto">
              <a:xfrm>
                <a:off x="15232063" y="-252413"/>
                <a:ext cx="606425" cy="228600"/>
              </a:xfrm>
              <a:prstGeom prst="rect">
                <a:avLst/>
              </a:prstGeom>
              <a:gradFill flip="none" rotWithShape="1">
                <a:gsLst>
                  <a:gs pos="100000">
                    <a:schemeClr val="accent1"/>
                  </a:gs>
                  <a:gs pos="0">
                    <a:schemeClr val="accent2"/>
                  </a:gs>
                </a:gsLst>
                <a:lin ang="5400000" scaled="1"/>
                <a:tileRect/>
              </a:gradFill>
              <a:ln w="28575" algn="ctr">
                <a:noFill/>
                <a:miter lim="800000"/>
                <a:headEnd type="none" w="sm" len="sm"/>
                <a:tailEnd type="none" w="sm" len="sm"/>
              </a:ln>
            </p:spPr>
            <p:txBody>
              <a:bodyPr lIns="91431" tIns="45716" rIns="91431" bIns="45716" rtlCol="0" anchor="ctr"/>
              <a:lstStyle/>
              <a:p>
                <a:pPr algn="ctr"/>
                <a:endParaRPr lang="en-US" sz="2000" kern="0" dirty="0">
                  <a:solidFill>
                    <a:schemeClr val="bg1"/>
                  </a:solidFill>
                  <a:latin typeface="+mn-lt"/>
                </a:endParaRPr>
              </a:p>
            </p:txBody>
          </p:sp>
          <p:sp>
            <p:nvSpPr>
              <p:cNvPr id="381" name="Rectangle 155"/>
              <p:cNvSpPr>
                <a:spLocks noChangeArrowheads="1"/>
              </p:cNvSpPr>
              <p:nvPr/>
            </p:nvSpPr>
            <p:spPr bwMode="auto">
              <a:xfrm>
                <a:off x="15232063" y="69850"/>
                <a:ext cx="606425" cy="231775"/>
              </a:xfrm>
              <a:prstGeom prst="rect">
                <a:avLst/>
              </a:prstGeom>
              <a:gradFill flip="none" rotWithShape="1">
                <a:gsLst>
                  <a:gs pos="100000">
                    <a:schemeClr val="accent1"/>
                  </a:gs>
                  <a:gs pos="0">
                    <a:schemeClr val="accent2"/>
                  </a:gs>
                </a:gsLst>
                <a:lin ang="5400000" scaled="1"/>
                <a:tileRect/>
              </a:gradFill>
              <a:ln w="28575" algn="ctr">
                <a:noFill/>
                <a:miter lim="800000"/>
                <a:headEnd type="none" w="sm" len="sm"/>
                <a:tailEnd type="none" w="sm" len="sm"/>
              </a:ln>
            </p:spPr>
            <p:txBody>
              <a:bodyPr lIns="91431" tIns="45716" rIns="91431" bIns="45716" rtlCol="0" anchor="ctr"/>
              <a:lstStyle/>
              <a:p>
                <a:pPr algn="ctr"/>
                <a:endParaRPr lang="en-US" sz="2000" kern="0" dirty="0">
                  <a:solidFill>
                    <a:schemeClr val="bg1"/>
                  </a:solidFill>
                  <a:latin typeface="+mn-lt"/>
                </a:endParaRPr>
              </a:p>
            </p:txBody>
          </p:sp>
          <p:sp>
            <p:nvSpPr>
              <p:cNvPr id="382" name="Rectangle 156"/>
              <p:cNvSpPr>
                <a:spLocks noChangeArrowheads="1"/>
              </p:cNvSpPr>
              <p:nvPr/>
            </p:nvSpPr>
            <p:spPr bwMode="auto">
              <a:xfrm>
                <a:off x="15232063" y="376238"/>
                <a:ext cx="606425" cy="233363"/>
              </a:xfrm>
              <a:prstGeom prst="rect">
                <a:avLst/>
              </a:prstGeom>
              <a:gradFill flip="none" rotWithShape="1">
                <a:gsLst>
                  <a:gs pos="100000">
                    <a:schemeClr val="accent1"/>
                  </a:gs>
                  <a:gs pos="0">
                    <a:schemeClr val="accent2"/>
                  </a:gs>
                </a:gsLst>
                <a:lin ang="5400000" scaled="1"/>
                <a:tileRect/>
              </a:gradFill>
              <a:ln w="28575" algn="ctr">
                <a:noFill/>
                <a:miter lim="800000"/>
                <a:headEnd type="none" w="sm" len="sm"/>
                <a:tailEnd type="none" w="sm" len="sm"/>
              </a:ln>
            </p:spPr>
            <p:txBody>
              <a:bodyPr lIns="91431" tIns="45716" rIns="91431" bIns="45716" rtlCol="0" anchor="ctr"/>
              <a:lstStyle/>
              <a:p>
                <a:pPr algn="ctr"/>
                <a:endParaRPr lang="en-US" sz="2000" kern="0" dirty="0">
                  <a:solidFill>
                    <a:schemeClr val="bg1"/>
                  </a:solidFill>
                  <a:latin typeface="+mn-lt"/>
                </a:endParaRPr>
              </a:p>
            </p:txBody>
          </p:sp>
        </p:grpSp>
        <p:grpSp>
          <p:nvGrpSpPr>
            <p:cNvPr id="234" name="Group 505"/>
            <p:cNvGrpSpPr/>
            <p:nvPr/>
          </p:nvGrpSpPr>
          <p:grpSpPr>
            <a:xfrm>
              <a:off x="4741888" y="4492110"/>
              <a:ext cx="809739" cy="361371"/>
              <a:chOff x="15066963" y="-590550"/>
              <a:chExt cx="4225925" cy="1885950"/>
            </a:xfrm>
          </p:grpSpPr>
          <p:sp>
            <p:nvSpPr>
              <p:cNvPr id="285" name="Freeform 108"/>
              <p:cNvSpPr>
                <a:spLocks/>
              </p:cNvSpPr>
              <p:nvPr/>
            </p:nvSpPr>
            <p:spPr bwMode="auto">
              <a:xfrm>
                <a:off x="15066963" y="-590550"/>
                <a:ext cx="4225925" cy="1885950"/>
              </a:xfrm>
              <a:custGeom>
                <a:avLst/>
                <a:gdLst>
                  <a:gd name="T0" fmla="*/ 0 w 2662"/>
                  <a:gd name="T1" fmla="*/ 0 h 1188"/>
                  <a:gd name="T2" fmla="*/ 0 w 2662"/>
                  <a:gd name="T3" fmla="*/ 973 h 1188"/>
                  <a:gd name="T4" fmla="*/ 1462 w 2662"/>
                  <a:gd name="T5" fmla="*/ 973 h 1188"/>
                  <a:gd name="T6" fmla="*/ 1462 w 2662"/>
                  <a:gd name="T7" fmla="*/ 1188 h 1188"/>
                  <a:gd name="T8" fmla="*/ 2253 w 2662"/>
                  <a:gd name="T9" fmla="*/ 1188 h 1188"/>
                  <a:gd name="T10" fmla="*/ 2253 w 2662"/>
                  <a:gd name="T11" fmla="*/ 973 h 1188"/>
                  <a:gd name="T12" fmla="*/ 2662 w 2662"/>
                  <a:gd name="T13" fmla="*/ 973 h 1188"/>
                  <a:gd name="T14" fmla="*/ 2662 w 2662"/>
                  <a:gd name="T15" fmla="*/ 0 h 1188"/>
                  <a:gd name="T16" fmla="*/ 0 w 2662"/>
                  <a:gd name="T17" fmla="*/ 0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62" h="1188">
                    <a:moveTo>
                      <a:pt x="0" y="0"/>
                    </a:moveTo>
                    <a:lnTo>
                      <a:pt x="0" y="973"/>
                    </a:lnTo>
                    <a:lnTo>
                      <a:pt x="1462" y="973"/>
                    </a:lnTo>
                    <a:lnTo>
                      <a:pt x="1462" y="1188"/>
                    </a:lnTo>
                    <a:lnTo>
                      <a:pt x="2253" y="1188"/>
                    </a:lnTo>
                    <a:lnTo>
                      <a:pt x="2253" y="973"/>
                    </a:lnTo>
                    <a:lnTo>
                      <a:pt x="2662" y="973"/>
                    </a:lnTo>
                    <a:lnTo>
                      <a:pt x="2662" y="0"/>
                    </a:lnTo>
                    <a:lnTo>
                      <a:pt x="0" y="0"/>
                    </a:lnTo>
                    <a:close/>
                  </a:path>
                </a:pathLst>
              </a:custGeom>
              <a:gradFill flip="none" rotWithShape="1">
                <a:gsLst>
                  <a:gs pos="5000">
                    <a:srgbClr val="D6DF27"/>
                  </a:gs>
                  <a:gs pos="95000">
                    <a:srgbClr val="8CC640"/>
                  </a:gs>
                </a:gsLst>
                <a:lin ang="5400000" scaled="1"/>
                <a:tileRect/>
              </a:gradFill>
              <a:ln w="9525">
                <a:solidFill>
                  <a:schemeClr val="accent5"/>
                </a:solidFill>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hangingPunct="0"/>
                <a:endParaRPr lang="en-US" sz="2000" b="1" dirty="0">
                  <a:latin typeface="+mn-lt"/>
                </a:endParaRPr>
              </a:p>
            </p:txBody>
          </p:sp>
          <p:sp>
            <p:nvSpPr>
              <p:cNvPr id="286" name="Rectangle 109"/>
              <p:cNvSpPr>
                <a:spLocks noChangeArrowheads="1"/>
              </p:cNvSpPr>
              <p:nvPr/>
            </p:nvSpPr>
            <p:spPr bwMode="auto">
              <a:xfrm>
                <a:off x="17800638" y="1146175"/>
                <a:ext cx="85725" cy="146050"/>
              </a:xfrm>
              <a:prstGeom prst="rect">
                <a:avLst/>
              </a:pr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miter lim="800000"/>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287" name="Freeform 110"/>
              <p:cNvSpPr>
                <a:spLocks/>
              </p:cNvSpPr>
              <p:nvPr/>
            </p:nvSpPr>
            <p:spPr bwMode="auto">
              <a:xfrm>
                <a:off x="17800638" y="1146175"/>
                <a:ext cx="85725" cy="146050"/>
              </a:xfrm>
              <a:custGeom>
                <a:avLst/>
                <a:gdLst>
                  <a:gd name="T0" fmla="*/ 54 w 54"/>
                  <a:gd name="T1" fmla="*/ 0 h 92"/>
                  <a:gd name="T2" fmla="*/ 54 w 54"/>
                  <a:gd name="T3" fmla="*/ 92 h 92"/>
                  <a:gd name="T4" fmla="*/ 0 w 54"/>
                  <a:gd name="T5" fmla="*/ 92 h 92"/>
                  <a:gd name="T6" fmla="*/ 0 w 54"/>
                  <a:gd name="T7" fmla="*/ 0 h 92"/>
                </a:gdLst>
                <a:ahLst/>
                <a:cxnLst>
                  <a:cxn ang="0">
                    <a:pos x="T0" y="T1"/>
                  </a:cxn>
                  <a:cxn ang="0">
                    <a:pos x="T2" y="T3"/>
                  </a:cxn>
                  <a:cxn ang="0">
                    <a:pos x="T4" y="T5"/>
                  </a:cxn>
                  <a:cxn ang="0">
                    <a:pos x="T6" y="T7"/>
                  </a:cxn>
                </a:cxnLst>
                <a:rect l="0" t="0" r="r" b="b"/>
                <a:pathLst>
                  <a:path w="54" h="92">
                    <a:moveTo>
                      <a:pt x="54" y="0"/>
                    </a:moveTo>
                    <a:lnTo>
                      <a:pt x="54" y="92"/>
                    </a:lnTo>
                    <a:lnTo>
                      <a:pt x="0" y="92"/>
                    </a:lnTo>
                    <a:lnTo>
                      <a:pt x="0" y="0"/>
                    </a:lnTo>
                  </a:path>
                </a:pathLst>
              </a:cu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round/>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288" name="Rectangle 111"/>
              <p:cNvSpPr>
                <a:spLocks noChangeArrowheads="1"/>
              </p:cNvSpPr>
              <p:nvPr/>
            </p:nvSpPr>
            <p:spPr bwMode="auto">
              <a:xfrm>
                <a:off x="17960975" y="1146175"/>
                <a:ext cx="85725" cy="146050"/>
              </a:xfrm>
              <a:prstGeom prst="rect">
                <a:avLst/>
              </a:pr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miter lim="800000"/>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289" name="Freeform 112"/>
              <p:cNvSpPr>
                <a:spLocks/>
              </p:cNvSpPr>
              <p:nvPr/>
            </p:nvSpPr>
            <p:spPr bwMode="auto">
              <a:xfrm>
                <a:off x="17960975" y="1146175"/>
                <a:ext cx="85725" cy="146050"/>
              </a:xfrm>
              <a:custGeom>
                <a:avLst/>
                <a:gdLst>
                  <a:gd name="T0" fmla="*/ 54 w 54"/>
                  <a:gd name="T1" fmla="*/ 0 h 92"/>
                  <a:gd name="T2" fmla="*/ 54 w 54"/>
                  <a:gd name="T3" fmla="*/ 92 h 92"/>
                  <a:gd name="T4" fmla="*/ 0 w 54"/>
                  <a:gd name="T5" fmla="*/ 92 h 92"/>
                  <a:gd name="T6" fmla="*/ 0 w 54"/>
                  <a:gd name="T7" fmla="*/ 0 h 92"/>
                </a:gdLst>
                <a:ahLst/>
                <a:cxnLst>
                  <a:cxn ang="0">
                    <a:pos x="T0" y="T1"/>
                  </a:cxn>
                  <a:cxn ang="0">
                    <a:pos x="T2" y="T3"/>
                  </a:cxn>
                  <a:cxn ang="0">
                    <a:pos x="T4" y="T5"/>
                  </a:cxn>
                  <a:cxn ang="0">
                    <a:pos x="T6" y="T7"/>
                  </a:cxn>
                </a:cxnLst>
                <a:rect l="0" t="0" r="r" b="b"/>
                <a:pathLst>
                  <a:path w="54" h="92">
                    <a:moveTo>
                      <a:pt x="54" y="0"/>
                    </a:moveTo>
                    <a:lnTo>
                      <a:pt x="54" y="92"/>
                    </a:lnTo>
                    <a:lnTo>
                      <a:pt x="0" y="92"/>
                    </a:lnTo>
                    <a:lnTo>
                      <a:pt x="0" y="0"/>
                    </a:lnTo>
                  </a:path>
                </a:pathLst>
              </a:cu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round/>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290" name="Rectangle 113"/>
              <p:cNvSpPr>
                <a:spLocks noChangeArrowheads="1"/>
              </p:cNvSpPr>
              <p:nvPr/>
            </p:nvSpPr>
            <p:spPr bwMode="auto">
              <a:xfrm>
                <a:off x="17473613" y="1146175"/>
                <a:ext cx="85725" cy="146050"/>
              </a:xfrm>
              <a:prstGeom prst="rect">
                <a:avLst/>
              </a:pr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miter lim="800000"/>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291" name="Freeform 114"/>
              <p:cNvSpPr>
                <a:spLocks/>
              </p:cNvSpPr>
              <p:nvPr/>
            </p:nvSpPr>
            <p:spPr bwMode="auto">
              <a:xfrm>
                <a:off x="17473613" y="1146175"/>
                <a:ext cx="85725" cy="146050"/>
              </a:xfrm>
              <a:custGeom>
                <a:avLst/>
                <a:gdLst>
                  <a:gd name="T0" fmla="*/ 54 w 54"/>
                  <a:gd name="T1" fmla="*/ 0 h 92"/>
                  <a:gd name="T2" fmla="*/ 54 w 54"/>
                  <a:gd name="T3" fmla="*/ 92 h 92"/>
                  <a:gd name="T4" fmla="*/ 0 w 54"/>
                  <a:gd name="T5" fmla="*/ 92 h 92"/>
                  <a:gd name="T6" fmla="*/ 0 w 54"/>
                  <a:gd name="T7" fmla="*/ 0 h 92"/>
                </a:gdLst>
                <a:ahLst/>
                <a:cxnLst>
                  <a:cxn ang="0">
                    <a:pos x="T0" y="T1"/>
                  </a:cxn>
                  <a:cxn ang="0">
                    <a:pos x="T2" y="T3"/>
                  </a:cxn>
                  <a:cxn ang="0">
                    <a:pos x="T4" y="T5"/>
                  </a:cxn>
                  <a:cxn ang="0">
                    <a:pos x="T6" y="T7"/>
                  </a:cxn>
                </a:cxnLst>
                <a:rect l="0" t="0" r="r" b="b"/>
                <a:pathLst>
                  <a:path w="54" h="92">
                    <a:moveTo>
                      <a:pt x="54" y="0"/>
                    </a:moveTo>
                    <a:lnTo>
                      <a:pt x="54" y="92"/>
                    </a:lnTo>
                    <a:lnTo>
                      <a:pt x="0" y="92"/>
                    </a:lnTo>
                    <a:lnTo>
                      <a:pt x="0" y="0"/>
                    </a:lnTo>
                  </a:path>
                </a:pathLst>
              </a:cu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round/>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292" name="Rectangle 115"/>
              <p:cNvSpPr>
                <a:spLocks noChangeArrowheads="1"/>
              </p:cNvSpPr>
              <p:nvPr/>
            </p:nvSpPr>
            <p:spPr bwMode="auto">
              <a:xfrm>
                <a:off x="17635538" y="1146175"/>
                <a:ext cx="85725" cy="146050"/>
              </a:xfrm>
              <a:prstGeom prst="rect">
                <a:avLst/>
              </a:pr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miter lim="800000"/>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293" name="Freeform 116"/>
              <p:cNvSpPr>
                <a:spLocks/>
              </p:cNvSpPr>
              <p:nvPr/>
            </p:nvSpPr>
            <p:spPr bwMode="auto">
              <a:xfrm>
                <a:off x="17635538" y="1146175"/>
                <a:ext cx="85725" cy="146050"/>
              </a:xfrm>
              <a:custGeom>
                <a:avLst/>
                <a:gdLst>
                  <a:gd name="T0" fmla="*/ 54 w 54"/>
                  <a:gd name="T1" fmla="*/ 0 h 92"/>
                  <a:gd name="T2" fmla="*/ 54 w 54"/>
                  <a:gd name="T3" fmla="*/ 92 h 92"/>
                  <a:gd name="T4" fmla="*/ 0 w 54"/>
                  <a:gd name="T5" fmla="*/ 92 h 92"/>
                  <a:gd name="T6" fmla="*/ 0 w 54"/>
                  <a:gd name="T7" fmla="*/ 0 h 92"/>
                </a:gdLst>
                <a:ahLst/>
                <a:cxnLst>
                  <a:cxn ang="0">
                    <a:pos x="T0" y="T1"/>
                  </a:cxn>
                  <a:cxn ang="0">
                    <a:pos x="T2" y="T3"/>
                  </a:cxn>
                  <a:cxn ang="0">
                    <a:pos x="T4" y="T5"/>
                  </a:cxn>
                  <a:cxn ang="0">
                    <a:pos x="T6" y="T7"/>
                  </a:cxn>
                </a:cxnLst>
                <a:rect l="0" t="0" r="r" b="b"/>
                <a:pathLst>
                  <a:path w="54" h="92">
                    <a:moveTo>
                      <a:pt x="54" y="0"/>
                    </a:moveTo>
                    <a:lnTo>
                      <a:pt x="54" y="92"/>
                    </a:lnTo>
                    <a:lnTo>
                      <a:pt x="0" y="92"/>
                    </a:lnTo>
                    <a:lnTo>
                      <a:pt x="0" y="0"/>
                    </a:lnTo>
                  </a:path>
                </a:pathLst>
              </a:cu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round/>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294" name="Rectangle 117"/>
              <p:cNvSpPr>
                <a:spLocks noChangeArrowheads="1"/>
              </p:cNvSpPr>
              <p:nvPr/>
            </p:nvSpPr>
            <p:spPr bwMode="auto">
              <a:xfrm>
                <a:off x="18126075" y="1146175"/>
                <a:ext cx="85725" cy="146050"/>
              </a:xfrm>
              <a:prstGeom prst="rect">
                <a:avLst/>
              </a:pr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miter lim="800000"/>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295" name="Freeform 118"/>
              <p:cNvSpPr>
                <a:spLocks/>
              </p:cNvSpPr>
              <p:nvPr/>
            </p:nvSpPr>
            <p:spPr bwMode="auto">
              <a:xfrm>
                <a:off x="18126075" y="1146175"/>
                <a:ext cx="85725" cy="146050"/>
              </a:xfrm>
              <a:custGeom>
                <a:avLst/>
                <a:gdLst>
                  <a:gd name="T0" fmla="*/ 54 w 54"/>
                  <a:gd name="T1" fmla="*/ 0 h 92"/>
                  <a:gd name="T2" fmla="*/ 54 w 54"/>
                  <a:gd name="T3" fmla="*/ 92 h 92"/>
                  <a:gd name="T4" fmla="*/ 0 w 54"/>
                  <a:gd name="T5" fmla="*/ 92 h 92"/>
                  <a:gd name="T6" fmla="*/ 0 w 54"/>
                  <a:gd name="T7" fmla="*/ 0 h 92"/>
                </a:gdLst>
                <a:ahLst/>
                <a:cxnLst>
                  <a:cxn ang="0">
                    <a:pos x="T0" y="T1"/>
                  </a:cxn>
                  <a:cxn ang="0">
                    <a:pos x="T2" y="T3"/>
                  </a:cxn>
                  <a:cxn ang="0">
                    <a:pos x="T4" y="T5"/>
                  </a:cxn>
                  <a:cxn ang="0">
                    <a:pos x="T6" y="T7"/>
                  </a:cxn>
                </a:cxnLst>
                <a:rect l="0" t="0" r="r" b="b"/>
                <a:pathLst>
                  <a:path w="54" h="92">
                    <a:moveTo>
                      <a:pt x="54" y="0"/>
                    </a:moveTo>
                    <a:lnTo>
                      <a:pt x="54" y="92"/>
                    </a:lnTo>
                    <a:lnTo>
                      <a:pt x="0" y="92"/>
                    </a:lnTo>
                    <a:lnTo>
                      <a:pt x="0" y="0"/>
                    </a:lnTo>
                  </a:path>
                </a:pathLst>
              </a:cu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round/>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296" name="Rectangle 119"/>
              <p:cNvSpPr>
                <a:spLocks noChangeArrowheads="1"/>
              </p:cNvSpPr>
              <p:nvPr/>
            </p:nvSpPr>
            <p:spPr bwMode="auto">
              <a:xfrm>
                <a:off x="18291175" y="1146175"/>
                <a:ext cx="85725" cy="146050"/>
              </a:xfrm>
              <a:prstGeom prst="rect">
                <a:avLst/>
              </a:pr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miter lim="800000"/>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297" name="Freeform 120"/>
              <p:cNvSpPr>
                <a:spLocks/>
              </p:cNvSpPr>
              <p:nvPr/>
            </p:nvSpPr>
            <p:spPr bwMode="auto">
              <a:xfrm>
                <a:off x="18291175" y="1146175"/>
                <a:ext cx="85725" cy="146050"/>
              </a:xfrm>
              <a:custGeom>
                <a:avLst/>
                <a:gdLst>
                  <a:gd name="T0" fmla="*/ 54 w 54"/>
                  <a:gd name="T1" fmla="*/ 0 h 92"/>
                  <a:gd name="T2" fmla="*/ 54 w 54"/>
                  <a:gd name="T3" fmla="*/ 92 h 92"/>
                  <a:gd name="T4" fmla="*/ 0 w 54"/>
                  <a:gd name="T5" fmla="*/ 92 h 92"/>
                  <a:gd name="T6" fmla="*/ 0 w 54"/>
                  <a:gd name="T7" fmla="*/ 0 h 92"/>
                </a:gdLst>
                <a:ahLst/>
                <a:cxnLst>
                  <a:cxn ang="0">
                    <a:pos x="T0" y="T1"/>
                  </a:cxn>
                  <a:cxn ang="0">
                    <a:pos x="T2" y="T3"/>
                  </a:cxn>
                  <a:cxn ang="0">
                    <a:pos x="T4" y="T5"/>
                  </a:cxn>
                  <a:cxn ang="0">
                    <a:pos x="T6" y="T7"/>
                  </a:cxn>
                </a:cxnLst>
                <a:rect l="0" t="0" r="r" b="b"/>
                <a:pathLst>
                  <a:path w="54" h="92">
                    <a:moveTo>
                      <a:pt x="54" y="0"/>
                    </a:moveTo>
                    <a:lnTo>
                      <a:pt x="54" y="92"/>
                    </a:lnTo>
                    <a:lnTo>
                      <a:pt x="0" y="92"/>
                    </a:lnTo>
                    <a:lnTo>
                      <a:pt x="0" y="0"/>
                    </a:lnTo>
                  </a:path>
                </a:pathLst>
              </a:cu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round/>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298" name="Rectangle 121"/>
              <p:cNvSpPr>
                <a:spLocks noChangeArrowheads="1"/>
              </p:cNvSpPr>
              <p:nvPr/>
            </p:nvSpPr>
            <p:spPr bwMode="auto">
              <a:xfrm>
                <a:off x="18453100" y="1146175"/>
                <a:ext cx="85725" cy="146050"/>
              </a:xfrm>
              <a:prstGeom prst="rect">
                <a:avLst/>
              </a:pr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miter lim="800000"/>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299" name="Freeform 122"/>
              <p:cNvSpPr>
                <a:spLocks/>
              </p:cNvSpPr>
              <p:nvPr/>
            </p:nvSpPr>
            <p:spPr bwMode="auto">
              <a:xfrm>
                <a:off x="18453100" y="1146175"/>
                <a:ext cx="85725" cy="146050"/>
              </a:xfrm>
              <a:custGeom>
                <a:avLst/>
                <a:gdLst>
                  <a:gd name="T0" fmla="*/ 54 w 54"/>
                  <a:gd name="T1" fmla="*/ 0 h 92"/>
                  <a:gd name="T2" fmla="*/ 54 w 54"/>
                  <a:gd name="T3" fmla="*/ 92 h 92"/>
                  <a:gd name="T4" fmla="*/ 0 w 54"/>
                  <a:gd name="T5" fmla="*/ 92 h 92"/>
                  <a:gd name="T6" fmla="*/ 0 w 54"/>
                  <a:gd name="T7" fmla="*/ 0 h 92"/>
                </a:gdLst>
                <a:ahLst/>
                <a:cxnLst>
                  <a:cxn ang="0">
                    <a:pos x="T0" y="T1"/>
                  </a:cxn>
                  <a:cxn ang="0">
                    <a:pos x="T2" y="T3"/>
                  </a:cxn>
                  <a:cxn ang="0">
                    <a:pos x="T4" y="T5"/>
                  </a:cxn>
                  <a:cxn ang="0">
                    <a:pos x="T6" y="T7"/>
                  </a:cxn>
                </a:cxnLst>
                <a:rect l="0" t="0" r="r" b="b"/>
                <a:pathLst>
                  <a:path w="54" h="92">
                    <a:moveTo>
                      <a:pt x="54" y="0"/>
                    </a:moveTo>
                    <a:lnTo>
                      <a:pt x="54" y="92"/>
                    </a:lnTo>
                    <a:lnTo>
                      <a:pt x="0" y="92"/>
                    </a:lnTo>
                    <a:lnTo>
                      <a:pt x="0" y="0"/>
                    </a:lnTo>
                  </a:path>
                </a:pathLst>
              </a:cu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round/>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300" name="Rectangle 123"/>
              <p:cNvSpPr>
                <a:spLocks noChangeArrowheads="1"/>
              </p:cNvSpPr>
              <p:nvPr/>
            </p:nvSpPr>
            <p:spPr bwMode="auto">
              <a:xfrm>
                <a:off x="17694275" y="-387350"/>
                <a:ext cx="87313" cy="107950"/>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301" name="Rectangle 124"/>
              <p:cNvSpPr>
                <a:spLocks noChangeArrowheads="1"/>
              </p:cNvSpPr>
              <p:nvPr/>
            </p:nvSpPr>
            <p:spPr bwMode="auto">
              <a:xfrm>
                <a:off x="17859375" y="-387350"/>
                <a:ext cx="87313" cy="107950"/>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302" name="Rectangle 125"/>
              <p:cNvSpPr>
                <a:spLocks noChangeArrowheads="1"/>
              </p:cNvSpPr>
              <p:nvPr/>
            </p:nvSpPr>
            <p:spPr bwMode="auto">
              <a:xfrm>
                <a:off x="18021300" y="-387350"/>
                <a:ext cx="85725" cy="107950"/>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303" name="Rectangle 126"/>
              <p:cNvSpPr>
                <a:spLocks noChangeArrowheads="1"/>
              </p:cNvSpPr>
              <p:nvPr/>
            </p:nvSpPr>
            <p:spPr bwMode="auto">
              <a:xfrm>
                <a:off x="18186400" y="-387350"/>
                <a:ext cx="85725" cy="107950"/>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304" name="Rectangle 127"/>
              <p:cNvSpPr>
                <a:spLocks noChangeArrowheads="1"/>
              </p:cNvSpPr>
              <p:nvPr/>
            </p:nvSpPr>
            <p:spPr bwMode="auto">
              <a:xfrm>
                <a:off x="18346738" y="-387350"/>
                <a:ext cx="87313" cy="107950"/>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305" name="Rectangle 128"/>
              <p:cNvSpPr>
                <a:spLocks noChangeArrowheads="1"/>
              </p:cNvSpPr>
              <p:nvPr/>
            </p:nvSpPr>
            <p:spPr bwMode="auto">
              <a:xfrm>
                <a:off x="17694275" y="673100"/>
                <a:ext cx="87313" cy="109538"/>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306" name="Rectangle 129"/>
              <p:cNvSpPr>
                <a:spLocks noChangeArrowheads="1"/>
              </p:cNvSpPr>
              <p:nvPr/>
            </p:nvSpPr>
            <p:spPr bwMode="auto">
              <a:xfrm>
                <a:off x="17859375" y="673100"/>
                <a:ext cx="87313" cy="109538"/>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307" name="Rectangle 130"/>
              <p:cNvSpPr>
                <a:spLocks noChangeArrowheads="1"/>
              </p:cNvSpPr>
              <p:nvPr/>
            </p:nvSpPr>
            <p:spPr bwMode="auto">
              <a:xfrm>
                <a:off x="18021300" y="673100"/>
                <a:ext cx="85725" cy="109538"/>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308" name="Rectangle 131"/>
              <p:cNvSpPr>
                <a:spLocks noChangeArrowheads="1"/>
              </p:cNvSpPr>
              <p:nvPr/>
            </p:nvSpPr>
            <p:spPr bwMode="auto">
              <a:xfrm>
                <a:off x="18186400" y="673100"/>
                <a:ext cx="85725" cy="109538"/>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309" name="Rectangle 132"/>
              <p:cNvSpPr>
                <a:spLocks noChangeArrowheads="1"/>
              </p:cNvSpPr>
              <p:nvPr/>
            </p:nvSpPr>
            <p:spPr bwMode="auto">
              <a:xfrm>
                <a:off x="18346738" y="673100"/>
                <a:ext cx="87313" cy="109538"/>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310" name="Rectangle 133"/>
              <p:cNvSpPr>
                <a:spLocks noChangeArrowheads="1"/>
              </p:cNvSpPr>
              <p:nvPr/>
            </p:nvSpPr>
            <p:spPr bwMode="auto">
              <a:xfrm>
                <a:off x="18535650" y="482600"/>
                <a:ext cx="107950" cy="85725"/>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311" name="Rectangle 134"/>
              <p:cNvSpPr>
                <a:spLocks noChangeArrowheads="1"/>
              </p:cNvSpPr>
              <p:nvPr/>
            </p:nvSpPr>
            <p:spPr bwMode="auto">
              <a:xfrm>
                <a:off x="18535650" y="317500"/>
                <a:ext cx="107950" cy="85725"/>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312" name="Rectangle 135"/>
              <p:cNvSpPr>
                <a:spLocks noChangeArrowheads="1"/>
              </p:cNvSpPr>
              <p:nvPr/>
            </p:nvSpPr>
            <p:spPr bwMode="auto">
              <a:xfrm>
                <a:off x="18535650" y="155575"/>
                <a:ext cx="107950" cy="85725"/>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313" name="Rectangle 136"/>
              <p:cNvSpPr>
                <a:spLocks noChangeArrowheads="1"/>
              </p:cNvSpPr>
              <p:nvPr/>
            </p:nvSpPr>
            <p:spPr bwMode="auto">
              <a:xfrm>
                <a:off x="18535650" y="-9525"/>
                <a:ext cx="107950" cy="85725"/>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314" name="Rectangle 137"/>
              <p:cNvSpPr>
                <a:spLocks noChangeArrowheads="1"/>
              </p:cNvSpPr>
              <p:nvPr/>
            </p:nvSpPr>
            <p:spPr bwMode="auto">
              <a:xfrm>
                <a:off x="18535650" y="-169863"/>
                <a:ext cx="107950" cy="85725"/>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315" name="Rectangle 138"/>
              <p:cNvSpPr>
                <a:spLocks noChangeArrowheads="1"/>
              </p:cNvSpPr>
              <p:nvPr/>
            </p:nvSpPr>
            <p:spPr bwMode="auto">
              <a:xfrm>
                <a:off x="17473613" y="482600"/>
                <a:ext cx="112713" cy="85725"/>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316" name="Rectangle 139"/>
              <p:cNvSpPr>
                <a:spLocks noChangeArrowheads="1"/>
              </p:cNvSpPr>
              <p:nvPr/>
            </p:nvSpPr>
            <p:spPr bwMode="auto">
              <a:xfrm>
                <a:off x="17473613" y="317500"/>
                <a:ext cx="112713" cy="85725"/>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317" name="Rectangle 140"/>
              <p:cNvSpPr>
                <a:spLocks noChangeArrowheads="1"/>
              </p:cNvSpPr>
              <p:nvPr/>
            </p:nvSpPr>
            <p:spPr bwMode="auto">
              <a:xfrm>
                <a:off x="17473613" y="155575"/>
                <a:ext cx="112713" cy="85725"/>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318" name="Rectangle 141"/>
              <p:cNvSpPr>
                <a:spLocks noChangeArrowheads="1"/>
              </p:cNvSpPr>
              <p:nvPr/>
            </p:nvSpPr>
            <p:spPr bwMode="auto">
              <a:xfrm>
                <a:off x="17473613" y="-9525"/>
                <a:ext cx="112713" cy="85725"/>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319" name="Rectangle 142"/>
              <p:cNvSpPr>
                <a:spLocks noChangeArrowheads="1"/>
              </p:cNvSpPr>
              <p:nvPr/>
            </p:nvSpPr>
            <p:spPr bwMode="auto">
              <a:xfrm>
                <a:off x="17473613" y="-169863"/>
                <a:ext cx="112713" cy="85725"/>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320" name="Rectangle 143"/>
              <p:cNvSpPr>
                <a:spLocks noChangeArrowheads="1"/>
              </p:cNvSpPr>
              <p:nvPr/>
            </p:nvSpPr>
            <p:spPr bwMode="auto">
              <a:xfrm>
                <a:off x="17583150" y="-279400"/>
                <a:ext cx="952500" cy="952500"/>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321" name="Rectangle 144"/>
              <p:cNvSpPr>
                <a:spLocks noChangeArrowheads="1"/>
              </p:cNvSpPr>
              <p:nvPr/>
            </p:nvSpPr>
            <p:spPr bwMode="auto">
              <a:xfrm>
                <a:off x="16589375" y="-252413"/>
                <a:ext cx="606425" cy="228600"/>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322" name="Rectangle 145"/>
              <p:cNvSpPr>
                <a:spLocks noChangeArrowheads="1"/>
              </p:cNvSpPr>
              <p:nvPr/>
            </p:nvSpPr>
            <p:spPr bwMode="auto">
              <a:xfrm>
                <a:off x="16589375" y="69850"/>
                <a:ext cx="606425" cy="231775"/>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323" name="Rectangle 146"/>
              <p:cNvSpPr>
                <a:spLocks noChangeArrowheads="1"/>
              </p:cNvSpPr>
              <p:nvPr/>
            </p:nvSpPr>
            <p:spPr bwMode="auto">
              <a:xfrm>
                <a:off x="16589375" y="376238"/>
                <a:ext cx="606425" cy="233363"/>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324" name="Rectangle 147"/>
              <p:cNvSpPr>
                <a:spLocks noChangeArrowheads="1"/>
              </p:cNvSpPr>
              <p:nvPr/>
            </p:nvSpPr>
            <p:spPr bwMode="auto">
              <a:xfrm>
                <a:off x="18954750" y="-358775"/>
                <a:ext cx="244475" cy="230188"/>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325" name="Rectangle 148"/>
              <p:cNvSpPr>
                <a:spLocks noChangeArrowheads="1"/>
              </p:cNvSpPr>
              <p:nvPr/>
            </p:nvSpPr>
            <p:spPr bwMode="auto">
              <a:xfrm>
                <a:off x="18954750" y="-69850"/>
                <a:ext cx="244475" cy="228600"/>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326" name="Rectangle 149"/>
              <p:cNvSpPr>
                <a:spLocks noChangeArrowheads="1"/>
              </p:cNvSpPr>
              <p:nvPr/>
            </p:nvSpPr>
            <p:spPr bwMode="auto">
              <a:xfrm>
                <a:off x="18954750" y="219075"/>
                <a:ext cx="244475" cy="228600"/>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327" name="Rectangle 150"/>
              <p:cNvSpPr>
                <a:spLocks noChangeArrowheads="1"/>
              </p:cNvSpPr>
              <p:nvPr/>
            </p:nvSpPr>
            <p:spPr bwMode="auto">
              <a:xfrm>
                <a:off x="18957925" y="508000"/>
                <a:ext cx="241300" cy="228600"/>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328" name="Rectangle 151"/>
              <p:cNvSpPr>
                <a:spLocks noChangeArrowheads="1"/>
              </p:cNvSpPr>
              <p:nvPr/>
            </p:nvSpPr>
            <p:spPr bwMode="auto">
              <a:xfrm>
                <a:off x="15913100" y="-252413"/>
                <a:ext cx="608013" cy="228600"/>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329" name="Rectangle 152"/>
              <p:cNvSpPr>
                <a:spLocks noChangeArrowheads="1"/>
              </p:cNvSpPr>
              <p:nvPr/>
            </p:nvSpPr>
            <p:spPr bwMode="auto">
              <a:xfrm>
                <a:off x="15913100" y="69850"/>
                <a:ext cx="608013" cy="231775"/>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330" name="Rectangle 153"/>
              <p:cNvSpPr>
                <a:spLocks noChangeArrowheads="1"/>
              </p:cNvSpPr>
              <p:nvPr/>
            </p:nvSpPr>
            <p:spPr bwMode="auto">
              <a:xfrm>
                <a:off x="15913100" y="376238"/>
                <a:ext cx="608013" cy="233363"/>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331" name="Rectangle 154"/>
              <p:cNvSpPr>
                <a:spLocks noChangeArrowheads="1"/>
              </p:cNvSpPr>
              <p:nvPr/>
            </p:nvSpPr>
            <p:spPr bwMode="auto">
              <a:xfrm>
                <a:off x="15232063" y="-252413"/>
                <a:ext cx="606425" cy="228600"/>
              </a:xfrm>
              <a:prstGeom prst="rect">
                <a:avLst/>
              </a:prstGeom>
              <a:gradFill flip="none" rotWithShape="1">
                <a:gsLst>
                  <a:gs pos="100000">
                    <a:schemeClr val="accent1"/>
                  </a:gs>
                  <a:gs pos="0">
                    <a:schemeClr val="accent2"/>
                  </a:gs>
                </a:gsLst>
                <a:lin ang="5400000" scaled="1"/>
                <a:tileRect/>
              </a:gradFill>
              <a:ln w="28575" algn="ctr">
                <a:noFill/>
                <a:miter lim="800000"/>
                <a:headEnd type="none" w="sm" len="sm"/>
                <a:tailEnd type="none" w="sm" len="sm"/>
              </a:ln>
            </p:spPr>
            <p:txBody>
              <a:bodyPr lIns="91431" tIns="45716" rIns="91431" bIns="45716" rtlCol="0" anchor="ctr"/>
              <a:lstStyle/>
              <a:p>
                <a:pPr algn="ctr"/>
                <a:endParaRPr lang="en-US" sz="2000" kern="0" dirty="0">
                  <a:solidFill>
                    <a:schemeClr val="bg1"/>
                  </a:solidFill>
                  <a:latin typeface="+mn-lt"/>
                </a:endParaRPr>
              </a:p>
            </p:txBody>
          </p:sp>
          <p:sp>
            <p:nvSpPr>
              <p:cNvPr id="332" name="Rectangle 155"/>
              <p:cNvSpPr>
                <a:spLocks noChangeArrowheads="1"/>
              </p:cNvSpPr>
              <p:nvPr/>
            </p:nvSpPr>
            <p:spPr bwMode="auto">
              <a:xfrm>
                <a:off x="15232063" y="69850"/>
                <a:ext cx="606425" cy="231775"/>
              </a:xfrm>
              <a:prstGeom prst="rect">
                <a:avLst/>
              </a:prstGeom>
              <a:gradFill flip="none" rotWithShape="1">
                <a:gsLst>
                  <a:gs pos="100000">
                    <a:schemeClr val="accent1"/>
                  </a:gs>
                  <a:gs pos="0">
                    <a:schemeClr val="accent2"/>
                  </a:gs>
                </a:gsLst>
                <a:lin ang="5400000" scaled="1"/>
                <a:tileRect/>
              </a:gradFill>
              <a:ln w="28575" algn="ctr">
                <a:noFill/>
                <a:miter lim="800000"/>
                <a:headEnd type="none" w="sm" len="sm"/>
                <a:tailEnd type="none" w="sm" len="sm"/>
              </a:ln>
            </p:spPr>
            <p:txBody>
              <a:bodyPr lIns="91431" tIns="45716" rIns="91431" bIns="45716" rtlCol="0" anchor="ctr"/>
              <a:lstStyle/>
              <a:p>
                <a:pPr algn="ctr"/>
                <a:endParaRPr lang="en-US" sz="2000" kern="0" dirty="0">
                  <a:solidFill>
                    <a:schemeClr val="bg1"/>
                  </a:solidFill>
                  <a:latin typeface="+mn-lt"/>
                </a:endParaRPr>
              </a:p>
            </p:txBody>
          </p:sp>
          <p:sp>
            <p:nvSpPr>
              <p:cNvPr id="333" name="Rectangle 156"/>
              <p:cNvSpPr>
                <a:spLocks noChangeArrowheads="1"/>
              </p:cNvSpPr>
              <p:nvPr/>
            </p:nvSpPr>
            <p:spPr bwMode="auto">
              <a:xfrm>
                <a:off x="15232063" y="376238"/>
                <a:ext cx="606425" cy="233363"/>
              </a:xfrm>
              <a:prstGeom prst="rect">
                <a:avLst/>
              </a:prstGeom>
              <a:gradFill flip="none" rotWithShape="1">
                <a:gsLst>
                  <a:gs pos="100000">
                    <a:schemeClr val="accent1"/>
                  </a:gs>
                  <a:gs pos="0">
                    <a:schemeClr val="accent2"/>
                  </a:gs>
                </a:gsLst>
                <a:lin ang="5400000" scaled="1"/>
                <a:tileRect/>
              </a:gradFill>
              <a:ln w="28575" algn="ctr">
                <a:noFill/>
                <a:miter lim="800000"/>
                <a:headEnd type="none" w="sm" len="sm"/>
                <a:tailEnd type="none" w="sm" len="sm"/>
              </a:ln>
            </p:spPr>
            <p:txBody>
              <a:bodyPr lIns="91431" tIns="45716" rIns="91431" bIns="45716" rtlCol="0" anchor="ctr"/>
              <a:lstStyle/>
              <a:p>
                <a:pPr algn="ctr"/>
                <a:endParaRPr lang="en-US" sz="2000" kern="0" dirty="0">
                  <a:solidFill>
                    <a:schemeClr val="bg1"/>
                  </a:solidFill>
                  <a:latin typeface="+mn-lt"/>
                </a:endParaRPr>
              </a:p>
            </p:txBody>
          </p:sp>
        </p:grpSp>
        <p:grpSp>
          <p:nvGrpSpPr>
            <p:cNvPr id="235" name="Group 506"/>
            <p:cNvGrpSpPr/>
            <p:nvPr/>
          </p:nvGrpSpPr>
          <p:grpSpPr>
            <a:xfrm>
              <a:off x="4868012" y="4602468"/>
              <a:ext cx="809739" cy="361371"/>
              <a:chOff x="15066963" y="-590550"/>
              <a:chExt cx="4225925" cy="1885950"/>
            </a:xfrm>
          </p:grpSpPr>
          <p:sp>
            <p:nvSpPr>
              <p:cNvPr id="236" name="Freeform 108"/>
              <p:cNvSpPr>
                <a:spLocks/>
              </p:cNvSpPr>
              <p:nvPr/>
            </p:nvSpPr>
            <p:spPr bwMode="auto">
              <a:xfrm>
                <a:off x="15066963" y="-590550"/>
                <a:ext cx="4225925" cy="1885950"/>
              </a:xfrm>
              <a:custGeom>
                <a:avLst/>
                <a:gdLst>
                  <a:gd name="T0" fmla="*/ 0 w 2662"/>
                  <a:gd name="T1" fmla="*/ 0 h 1188"/>
                  <a:gd name="T2" fmla="*/ 0 w 2662"/>
                  <a:gd name="T3" fmla="*/ 973 h 1188"/>
                  <a:gd name="T4" fmla="*/ 1462 w 2662"/>
                  <a:gd name="T5" fmla="*/ 973 h 1188"/>
                  <a:gd name="T6" fmla="*/ 1462 w 2662"/>
                  <a:gd name="T7" fmla="*/ 1188 h 1188"/>
                  <a:gd name="T8" fmla="*/ 2253 w 2662"/>
                  <a:gd name="T9" fmla="*/ 1188 h 1188"/>
                  <a:gd name="T10" fmla="*/ 2253 w 2662"/>
                  <a:gd name="T11" fmla="*/ 973 h 1188"/>
                  <a:gd name="T12" fmla="*/ 2662 w 2662"/>
                  <a:gd name="T13" fmla="*/ 973 h 1188"/>
                  <a:gd name="T14" fmla="*/ 2662 w 2662"/>
                  <a:gd name="T15" fmla="*/ 0 h 1188"/>
                  <a:gd name="T16" fmla="*/ 0 w 2662"/>
                  <a:gd name="T17" fmla="*/ 0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62" h="1188">
                    <a:moveTo>
                      <a:pt x="0" y="0"/>
                    </a:moveTo>
                    <a:lnTo>
                      <a:pt x="0" y="973"/>
                    </a:lnTo>
                    <a:lnTo>
                      <a:pt x="1462" y="973"/>
                    </a:lnTo>
                    <a:lnTo>
                      <a:pt x="1462" y="1188"/>
                    </a:lnTo>
                    <a:lnTo>
                      <a:pt x="2253" y="1188"/>
                    </a:lnTo>
                    <a:lnTo>
                      <a:pt x="2253" y="973"/>
                    </a:lnTo>
                    <a:lnTo>
                      <a:pt x="2662" y="973"/>
                    </a:lnTo>
                    <a:lnTo>
                      <a:pt x="2662" y="0"/>
                    </a:lnTo>
                    <a:lnTo>
                      <a:pt x="0" y="0"/>
                    </a:lnTo>
                    <a:close/>
                  </a:path>
                </a:pathLst>
              </a:custGeom>
              <a:gradFill flip="none" rotWithShape="1">
                <a:gsLst>
                  <a:gs pos="5000">
                    <a:srgbClr val="D6DF27"/>
                  </a:gs>
                  <a:gs pos="95000">
                    <a:srgbClr val="8CC640"/>
                  </a:gs>
                </a:gsLst>
                <a:lin ang="5400000" scaled="1"/>
                <a:tileRect/>
              </a:gradFill>
              <a:ln w="9525">
                <a:solidFill>
                  <a:schemeClr val="accent5"/>
                </a:solidFill>
                <a:round/>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hangingPunct="0"/>
                <a:endParaRPr lang="en-US" sz="2000" b="1" dirty="0">
                  <a:latin typeface="+mn-lt"/>
                </a:endParaRPr>
              </a:p>
            </p:txBody>
          </p:sp>
          <p:sp>
            <p:nvSpPr>
              <p:cNvPr id="237" name="Rectangle 109"/>
              <p:cNvSpPr>
                <a:spLocks noChangeArrowheads="1"/>
              </p:cNvSpPr>
              <p:nvPr/>
            </p:nvSpPr>
            <p:spPr bwMode="auto">
              <a:xfrm>
                <a:off x="17800638" y="1146175"/>
                <a:ext cx="85725" cy="146050"/>
              </a:xfrm>
              <a:prstGeom prst="rect">
                <a:avLst/>
              </a:pr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miter lim="800000"/>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238" name="Freeform 110"/>
              <p:cNvSpPr>
                <a:spLocks/>
              </p:cNvSpPr>
              <p:nvPr/>
            </p:nvSpPr>
            <p:spPr bwMode="auto">
              <a:xfrm>
                <a:off x="17800638" y="1146175"/>
                <a:ext cx="85725" cy="146050"/>
              </a:xfrm>
              <a:custGeom>
                <a:avLst/>
                <a:gdLst>
                  <a:gd name="T0" fmla="*/ 54 w 54"/>
                  <a:gd name="T1" fmla="*/ 0 h 92"/>
                  <a:gd name="T2" fmla="*/ 54 w 54"/>
                  <a:gd name="T3" fmla="*/ 92 h 92"/>
                  <a:gd name="T4" fmla="*/ 0 w 54"/>
                  <a:gd name="T5" fmla="*/ 92 h 92"/>
                  <a:gd name="T6" fmla="*/ 0 w 54"/>
                  <a:gd name="T7" fmla="*/ 0 h 92"/>
                </a:gdLst>
                <a:ahLst/>
                <a:cxnLst>
                  <a:cxn ang="0">
                    <a:pos x="T0" y="T1"/>
                  </a:cxn>
                  <a:cxn ang="0">
                    <a:pos x="T2" y="T3"/>
                  </a:cxn>
                  <a:cxn ang="0">
                    <a:pos x="T4" y="T5"/>
                  </a:cxn>
                  <a:cxn ang="0">
                    <a:pos x="T6" y="T7"/>
                  </a:cxn>
                </a:cxnLst>
                <a:rect l="0" t="0" r="r" b="b"/>
                <a:pathLst>
                  <a:path w="54" h="92">
                    <a:moveTo>
                      <a:pt x="54" y="0"/>
                    </a:moveTo>
                    <a:lnTo>
                      <a:pt x="54" y="92"/>
                    </a:lnTo>
                    <a:lnTo>
                      <a:pt x="0" y="92"/>
                    </a:lnTo>
                    <a:lnTo>
                      <a:pt x="0" y="0"/>
                    </a:lnTo>
                  </a:path>
                </a:pathLst>
              </a:cu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round/>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239" name="Rectangle 111"/>
              <p:cNvSpPr>
                <a:spLocks noChangeArrowheads="1"/>
              </p:cNvSpPr>
              <p:nvPr/>
            </p:nvSpPr>
            <p:spPr bwMode="auto">
              <a:xfrm>
                <a:off x="17960975" y="1146175"/>
                <a:ext cx="85725" cy="146050"/>
              </a:xfrm>
              <a:prstGeom prst="rect">
                <a:avLst/>
              </a:pr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miter lim="800000"/>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240" name="Freeform 112"/>
              <p:cNvSpPr>
                <a:spLocks/>
              </p:cNvSpPr>
              <p:nvPr/>
            </p:nvSpPr>
            <p:spPr bwMode="auto">
              <a:xfrm>
                <a:off x="17960975" y="1146175"/>
                <a:ext cx="85725" cy="146050"/>
              </a:xfrm>
              <a:custGeom>
                <a:avLst/>
                <a:gdLst>
                  <a:gd name="T0" fmla="*/ 54 w 54"/>
                  <a:gd name="T1" fmla="*/ 0 h 92"/>
                  <a:gd name="T2" fmla="*/ 54 w 54"/>
                  <a:gd name="T3" fmla="*/ 92 h 92"/>
                  <a:gd name="T4" fmla="*/ 0 w 54"/>
                  <a:gd name="T5" fmla="*/ 92 h 92"/>
                  <a:gd name="T6" fmla="*/ 0 w 54"/>
                  <a:gd name="T7" fmla="*/ 0 h 92"/>
                </a:gdLst>
                <a:ahLst/>
                <a:cxnLst>
                  <a:cxn ang="0">
                    <a:pos x="T0" y="T1"/>
                  </a:cxn>
                  <a:cxn ang="0">
                    <a:pos x="T2" y="T3"/>
                  </a:cxn>
                  <a:cxn ang="0">
                    <a:pos x="T4" y="T5"/>
                  </a:cxn>
                  <a:cxn ang="0">
                    <a:pos x="T6" y="T7"/>
                  </a:cxn>
                </a:cxnLst>
                <a:rect l="0" t="0" r="r" b="b"/>
                <a:pathLst>
                  <a:path w="54" h="92">
                    <a:moveTo>
                      <a:pt x="54" y="0"/>
                    </a:moveTo>
                    <a:lnTo>
                      <a:pt x="54" y="92"/>
                    </a:lnTo>
                    <a:lnTo>
                      <a:pt x="0" y="92"/>
                    </a:lnTo>
                    <a:lnTo>
                      <a:pt x="0" y="0"/>
                    </a:lnTo>
                  </a:path>
                </a:pathLst>
              </a:cu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round/>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241" name="Rectangle 113"/>
              <p:cNvSpPr>
                <a:spLocks noChangeArrowheads="1"/>
              </p:cNvSpPr>
              <p:nvPr/>
            </p:nvSpPr>
            <p:spPr bwMode="auto">
              <a:xfrm>
                <a:off x="17473613" y="1146175"/>
                <a:ext cx="85725" cy="146050"/>
              </a:xfrm>
              <a:prstGeom prst="rect">
                <a:avLst/>
              </a:pr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miter lim="800000"/>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242" name="Freeform 114"/>
              <p:cNvSpPr>
                <a:spLocks/>
              </p:cNvSpPr>
              <p:nvPr/>
            </p:nvSpPr>
            <p:spPr bwMode="auto">
              <a:xfrm>
                <a:off x="17473613" y="1146175"/>
                <a:ext cx="85725" cy="146050"/>
              </a:xfrm>
              <a:custGeom>
                <a:avLst/>
                <a:gdLst>
                  <a:gd name="T0" fmla="*/ 54 w 54"/>
                  <a:gd name="T1" fmla="*/ 0 h 92"/>
                  <a:gd name="T2" fmla="*/ 54 w 54"/>
                  <a:gd name="T3" fmla="*/ 92 h 92"/>
                  <a:gd name="T4" fmla="*/ 0 w 54"/>
                  <a:gd name="T5" fmla="*/ 92 h 92"/>
                  <a:gd name="T6" fmla="*/ 0 w 54"/>
                  <a:gd name="T7" fmla="*/ 0 h 92"/>
                </a:gdLst>
                <a:ahLst/>
                <a:cxnLst>
                  <a:cxn ang="0">
                    <a:pos x="T0" y="T1"/>
                  </a:cxn>
                  <a:cxn ang="0">
                    <a:pos x="T2" y="T3"/>
                  </a:cxn>
                  <a:cxn ang="0">
                    <a:pos x="T4" y="T5"/>
                  </a:cxn>
                  <a:cxn ang="0">
                    <a:pos x="T6" y="T7"/>
                  </a:cxn>
                </a:cxnLst>
                <a:rect l="0" t="0" r="r" b="b"/>
                <a:pathLst>
                  <a:path w="54" h="92">
                    <a:moveTo>
                      <a:pt x="54" y="0"/>
                    </a:moveTo>
                    <a:lnTo>
                      <a:pt x="54" y="92"/>
                    </a:lnTo>
                    <a:lnTo>
                      <a:pt x="0" y="92"/>
                    </a:lnTo>
                    <a:lnTo>
                      <a:pt x="0" y="0"/>
                    </a:lnTo>
                  </a:path>
                </a:pathLst>
              </a:cu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round/>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243" name="Rectangle 115"/>
              <p:cNvSpPr>
                <a:spLocks noChangeArrowheads="1"/>
              </p:cNvSpPr>
              <p:nvPr/>
            </p:nvSpPr>
            <p:spPr bwMode="auto">
              <a:xfrm>
                <a:off x="17635538" y="1146175"/>
                <a:ext cx="85725" cy="146050"/>
              </a:xfrm>
              <a:prstGeom prst="rect">
                <a:avLst/>
              </a:pr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miter lim="800000"/>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244" name="Freeform 116"/>
              <p:cNvSpPr>
                <a:spLocks/>
              </p:cNvSpPr>
              <p:nvPr/>
            </p:nvSpPr>
            <p:spPr bwMode="auto">
              <a:xfrm>
                <a:off x="17635538" y="1146175"/>
                <a:ext cx="85725" cy="146050"/>
              </a:xfrm>
              <a:custGeom>
                <a:avLst/>
                <a:gdLst>
                  <a:gd name="T0" fmla="*/ 54 w 54"/>
                  <a:gd name="T1" fmla="*/ 0 h 92"/>
                  <a:gd name="T2" fmla="*/ 54 w 54"/>
                  <a:gd name="T3" fmla="*/ 92 h 92"/>
                  <a:gd name="T4" fmla="*/ 0 w 54"/>
                  <a:gd name="T5" fmla="*/ 92 h 92"/>
                  <a:gd name="T6" fmla="*/ 0 w 54"/>
                  <a:gd name="T7" fmla="*/ 0 h 92"/>
                </a:gdLst>
                <a:ahLst/>
                <a:cxnLst>
                  <a:cxn ang="0">
                    <a:pos x="T0" y="T1"/>
                  </a:cxn>
                  <a:cxn ang="0">
                    <a:pos x="T2" y="T3"/>
                  </a:cxn>
                  <a:cxn ang="0">
                    <a:pos x="T4" y="T5"/>
                  </a:cxn>
                  <a:cxn ang="0">
                    <a:pos x="T6" y="T7"/>
                  </a:cxn>
                </a:cxnLst>
                <a:rect l="0" t="0" r="r" b="b"/>
                <a:pathLst>
                  <a:path w="54" h="92">
                    <a:moveTo>
                      <a:pt x="54" y="0"/>
                    </a:moveTo>
                    <a:lnTo>
                      <a:pt x="54" y="92"/>
                    </a:lnTo>
                    <a:lnTo>
                      <a:pt x="0" y="92"/>
                    </a:lnTo>
                    <a:lnTo>
                      <a:pt x="0" y="0"/>
                    </a:lnTo>
                  </a:path>
                </a:pathLst>
              </a:cu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round/>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245" name="Rectangle 117"/>
              <p:cNvSpPr>
                <a:spLocks noChangeArrowheads="1"/>
              </p:cNvSpPr>
              <p:nvPr/>
            </p:nvSpPr>
            <p:spPr bwMode="auto">
              <a:xfrm>
                <a:off x="18126075" y="1146175"/>
                <a:ext cx="85725" cy="146050"/>
              </a:xfrm>
              <a:prstGeom prst="rect">
                <a:avLst/>
              </a:pr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miter lim="800000"/>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246" name="Freeform 118"/>
              <p:cNvSpPr>
                <a:spLocks/>
              </p:cNvSpPr>
              <p:nvPr/>
            </p:nvSpPr>
            <p:spPr bwMode="auto">
              <a:xfrm>
                <a:off x="18126075" y="1146175"/>
                <a:ext cx="85725" cy="146050"/>
              </a:xfrm>
              <a:custGeom>
                <a:avLst/>
                <a:gdLst>
                  <a:gd name="T0" fmla="*/ 54 w 54"/>
                  <a:gd name="T1" fmla="*/ 0 h 92"/>
                  <a:gd name="T2" fmla="*/ 54 w 54"/>
                  <a:gd name="T3" fmla="*/ 92 h 92"/>
                  <a:gd name="T4" fmla="*/ 0 w 54"/>
                  <a:gd name="T5" fmla="*/ 92 h 92"/>
                  <a:gd name="T6" fmla="*/ 0 w 54"/>
                  <a:gd name="T7" fmla="*/ 0 h 92"/>
                </a:gdLst>
                <a:ahLst/>
                <a:cxnLst>
                  <a:cxn ang="0">
                    <a:pos x="T0" y="T1"/>
                  </a:cxn>
                  <a:cxn ang="0">
                    <a:pos x="T2" y="T3"/>
                  </a:cxn>
                  <a:cxn ang="0">
                    <a:pos x="T4" y="T5"/>
                  </a:cxn>
                  <a:cxn ang="0">
                    <a:pos x="T6" y="T7"/>
                  </a:cxn>
                </a:cxnLst>
                <a:rect l="0" t="0" r="r" b="b"/>
                <a:pathLst>
                  <a:path w="54" h="92">
                    <a:moveTo>
                      <a:pt x="54" y="0"/>
                    </a:moveTo>
                    <a:lnTo>
                      <a:pt x="54" y="92"/>
                    </a:lnTo>
                    <a:lnTo>
                      <a:pt x="0" y="92"/>
                    </a:lnTo>
                    <a:lnTo>
                      <a:pt x="0" y="0"/>
                    </a:lnTo>
                  </a:path>
                </a:pathLst>
              </a:cu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round/>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247" name="Rectangle 119"/>
              <p:cNvSpPr>
                <a:spLocks noChangeArrowheads="1"/>
              </p:cNvSpPr>
              <p:nvPr/>
            </p:nvSpPr>
            <p:spPr bwMode="auto">
              <a:xfrm>
                <a:off x="18291175" y="1146175"/>
                <a:ext cx="85725" cy="146050"/>
              </a:xfrm>
              <a:prstGeom prst="rect">
                <a:avLst/>
              </a:pr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miter lim="800000"/>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248" name="Freeform 120"/>
              <p:cNvSpPr>
                <a:spLocks/>
              </p:cNvSpPr>
              <p:nvPr/>
            </p:nvSpPr>
            <p:spPr bwMode="auto">
              <a:xfrm>
                <a:off x="18291175" y="1146175"/>
                <a:ext cx="85725" cy="146050"/>
              </a:xfrm>
              <a:custGeom>
                <a:avLst/>
                <a:gdLst>
                  <a:gd name="T0" fmla="*/ 54 w 54"/>
                  <a:gd name="T1" fmla="*/ 0 h 92"/>
                  <a:gd name="T2" fmla="*/ 54 w 54"/>
                  <a:gd name="T3" fmla="*/ 92 h 92"/>
                  <a:gd name="T4" fmla="*/ 0 w 54"/>
                  <a:gd name="T5" fmla="*/ 92 h 92"/>
                  <a:gd name="T6" fmla="*/ 0 w 54"/>
                  <a:gd name="T7" fmla="*/ 0 h 92"/>
                </a:gdLst>
                <a:ahLst/>
                <a:cxnLst>
                  <a:cxn ang="0">
                    <a:pos x="T0" y="T1"/>
                  </a:cxn>
                  <a:cxn ang="0">
                    <a:pos x="T2" y="T3"/>
                  </a:cxn>
                  <a:cxn ang="0">
                    <a:pos x="T4" y="T5"/>
                  </a:cxn>
                  <a:cxn ang="0">
                    <a:pos x="T6" y="T7"/>
                  </a:cxn>
                </a:cxnLst>
                <a:rect l="0" t="0" r="r" b="b"/>
                <a:pathLst>
                  <a:path w="54" h="92">
                    <a:moveTo>
                      <a:pt x="54" y="0"/>
                    </a:moveTo>
                    <a:lnTo>
                      <a:pt x="54" y="92"/>
                    </a:lnTo>
                    <a:lnTo>
                      <a:pt x="0" y="92"/>
                    </a:lnTo>
                    <a:lnTo>
                      <a:pt x="0" y="0"/>
                    </a:lnTo>
                  </a:path>
                </a:pathLst>
              </a:cu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round/>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249" name="Rectangle 121"/>
              <p:cNvSpPr>
                <a:spLocks noChangeArrowheads="1"/>
              </p:cNvSpPr>
              <p:nvPr/>
            </p:nvSpPr>
            <p:spPr bwMode="auto">
              <a:xfrm>
                <a:off x="18453100" y="1146175"/>
                <a:ext cx="85725" cy="146050"/>
              </a:xfrm>
              <a:prstGeom prst="rect">
                <a:avLst/>
              </a:pr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miter lim="800000"/>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250" name="Freeform 122"/>
              <p:cNvSpPr>
                <a:spLocks/>
              </p:cNvSpPr>
              <p:nvPr/>
            </p:nvSpPr>
            <p:spPr bwMode="auto">
              <a:xfrm>
                <a:off x="18453100" y="1146175"/>
                <a:ext cx="85725" cy="146050"/>
              </a:xfrm>
              <a:custGeom>
                <a:avLst/>
                <a:gdLst>
                  <a:gd name="T0" fmla="*/ 54 w 54"/>
                  <a:gd name="T1" fmla="*/ 0 h 92"/>
                  <a:gd name="T2" fmla="*/ 54 w 54"/>
                  <a:gd name="T3" fmla="*/ 92 h 92"/>
                  <a:gd name="T4" fmla="*/ 0 w 54"/>
                  <a:gd name="T5" fmla="*/ 92 h 92"/>
                  <a:gd name="T6" fmla="*/ 0 w 54"/>
                  <a:gd name="T7" fmla="*/ 0 h 92"/>
                </a:gdLst>
                <a:ahLst/>
                <a:cxnLst>
                  <a:cxn ang="0">
                    <a:pos x="T0" y="T1"/>
                  </a:cxn>
                  <a:cxn ang="0">
                    <a:pos x="T2" y="T3"/>
                  </a:cxn>
                  <a:cxn ang="0">
                    <a:pos x="T4" y="T5"/>
                  </a:cxn>
                  <a:cxn ang="0">
                    <a:pos x="T6" y="T7"/>
                  </a:cxn>
                </a:cxnLst>
                <a:rect l="0" t="0" r="r" b="b"/>
                <a:pathLst>
                  <a:path w="54" h="92">
                    <a:moveTo>
                      <a:pt x="54" y="0"/>
                    </a:moveTo>
                    <a:lnTo>
                      <a:pt x="54" y="92"/>
                    </a:lnTo>
                    <a:lnTo>
                      <a:pt x="0" y="92"/>
                    </a:lnTo>
                    <a:lnTo>
                      <a:pt x="0" y="0"/>
                    </a:lnTo>
                  </a:path>
                </a:pathLst>
              </a:custGeom>
              <a:gradFill flip="none" rotWithShape="1">
                <a:gsLst>
                  <a:gs pos="5000">
                    <a:srgbClr val="FDD900"/>
                  </a:gs>
                  <a:gs pos="95000">
                    <a:srgbClr val="F27422"/>
                  </a:gs>
                </a:gsLst>
                <a:lin ang="16200000" scaled="0"/>
                <a:tileRect/>
              </a:gradFill>
              <a:ln w="38100" cap="flat" cmpd="sng" algn="ctr">
                <a:noFill/>
                <a:prstDash val="solid"/>
                <a:round/>
                <a:headEnd type="none" w="sm" len="sm"/>
                <a:tailEnd type="none" w="sm" len="sm"/>
              </a:ln>
              <a:effectLst/>
              <a:extLst>
                <a:ext uri="{91240B29-F687-4F45-9708-019B960494DF}">
                  <a14:hiddenLine xmlns:a14="http://schemas.microsoft.com/office/drawing/2010/main" xmlns="" w="9525">
                    <a:solidFill>
                      <a:srgbClr val="000000"/>
                    </a:solidFill>
                    <a:round/>
                    <a:headEnd/>
                    <a:tailEnd/>
                  </a14:hiddenLine>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251" name="Rectangle 123"/>
              <p:cNvSpPr>
                <a:spLocks noChangeArrowheads="1"/>
              </p:cNvSpPr>
              <p:nvPr/>
            </p:nvSpPr>
            <p:spPr bwMode="auto">
              <a:xfrm>
                <a:off x="17694275" y="-387350"/>
                <a:ext cx="87313" cy="107950"/>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252" name="Rectangle 124"/>
              <p:cNvSpPr>
                <a:spLocks noChangeArrowheads="1"/>
              </p:cNvSpPr>
              <p:nvPr/>
            </p:nvSpPr>
            <p:spPr bwMode="auto">
              <a:xfrm>
                <a:off x="17859375" y="-387350"/>
                <a:ext cx="87313" cy="107950"/>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253" name="Rectangle 125"/>
              <p:cNvSpPr>
                <a:spLocks noChangeArrowheads="1"/>
              </p:cNvSpPr>
              <p:nvPr/>
            </p:nvSpPr>
            <p:spPr bwMode="auto">
              <a:xfrm>
                <a:off x="18021300" y="-387350"/>
                <a:ext cx="85725" cy="107950"/>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254" name="Rectangle 126"/>
              <p:cNvSpPr>
                <a:spLocks noChangeArrowheads="1"/>
              </p:cNvSpPr>
              <p:nvPr/>
            </p:nvSpPr>
            <p:spPr bwMode="auto">
              <a:xfrm>
                <a:off x="18186400" y="-387350"/>
                <a:ext cx="85725" cy="107950"/>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255" name="Rectangle 127"/>
              <p:cNvSpPr>
                <a:spLocks noChangeArrowheads="1"/>
              </p:cNvSpPr>
              <p:nvPr/>
            </p:nvSpPr>
            <p:spPr bwMode="auto">
              <a:xfrm>
                <a:off x="18346738" y="-387350"/>
                <a:ext cx="87313" cy="107950"/>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256" name="Rectangle 128"/>
              <p:cNvSpPr>
                <a:spLocks noChangeArrowheads="1"/>
              </p:cNvSpPr>
              <p:nvPr/>
            </p:nvSpPr>
            <p:spPr bwMode="auto">
              <a:xfrm>
                <a:off x="17694275" y="673100"/>
                <a:ext cx="87313" cy="109538"/>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257" name="Rectangle 129"/>
              <p:cNvSpPr>
                <a:spLocks noChangeArrowheads="1"/>
              </p:cNvSpPr>
              <p:nvPr/>
            </p:nvSpPr>
            <p:spPr bwMode="auto">
              <a:xfrm>
                <a:off x="17859375" y="673100"/>
                <a:ext cx="87313" cy="109538"/>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258" name="Rectangle 130"/>
              <p:cNvSpPr>
                <a:spLocks noChangeArrowheads="1"/>
              </p:cNvSpPr>
              <p:nvPr/>
            </p:nvSpPr>
            <p:spPr bwMode="auto">
              <a:xfrm>
                <a:off x="18021300" y="673100"/>
                <a:ext cx="85725" cy="109538"/>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259" name="Rectangle 131"/>
              <p:cNvSpPr>
                <a:spLocks noChangeArrowheads="1"/>
              </p:cNvSpPr>
              <p:nvPr/>
            </p:nvSpPr>
            <p:spPr bwMode="auto">
              <a:xfrm>
                <a:off x="18186400" y="673100"/>
                <a:ext cx="85725" cy="109538"/>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260" name="Rectangle 132"/>
              <p:cNvSpPr>
                <a:spLocks noChangeArrowheads="1"/>
              </p:cNvSpPr>
              <p:nvPr/>
            </p:nvSpPr>
            <p:spPr bwMode="auto">
              <a:xfrm>
                <a:off x="18346738" y="673100"/>
                <a:ext cx="87313" cy="109538"/>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261" name="Rectangle 133"/>
              <p:cNvSpPr>
                <a:spLocks noChangeArrowheads="1"/>
              </p:cNvSpPr>
              <p:nvPr/>
            </p:nvSpPr>
            <p:spPr bwMode="auto">
              <a:xfrm>
                <a:off x="18535650" y="482600"/>
                <a:ext cx="107950" cy="85725"/>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262" name="Rectangle 134"/>
              <p:cNvSpPr>
                <a:spLocks noChangeArrowheads="1"/>
              </p:cNvSpPr>
              <p:nvPr/>
            </p:nvSpPr>
            <p:spPr bwMode="auto">
              <a:xfrm>
                <a:off x="18535650" y="317500"/>
                <a:ext cx="107950" cy="85725"/>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263" name="Rectangle 135"/>
              <p:cNvSpPr>
                <a:spLocks noChangeArrowheads="1"/>
              </p:cNvSpPr>
              <p:nvPr/>
            </p:nvSpPr>
            <p:spPr bwMode="auto">
              <a:xfrm>
                <a:off x="18535650" y="155575"/>
                <a:ext cx="107950" cy="85725"/>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264" name="Rectangle 136"/>
              <p:cNvSpPr>
                <a:spLocks noChangeArrowheads="1"/>
              </p:cNvSpPr>
              <p:nvPr/>
            </p:nvSpPr>
            <p:spPr bwMode="auto">
              <a:xfrm>
                <a:off x="18535650" y="-9525"/>
                <a:ext cx="107950" cy="85725"/>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265" name="Rectangle 137"/>
              <p:cNvSpPr>
                <a:spLocks noChangeArrowheads="1"/>
              </p:cNvSpPr>
              <p:nvPr/>
            </p:nvSpPr>
            <p:spPr bwMode="auto">
              <a:xfrm>
                <a:off x="18535650" y="-169863"/>
                <a:ext cx="107950" cy="85725"/>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266" name="Rectangle 138"/>
              <p:cNvSpPr>
                <a:spLocks noChangeArrowheads="1"/>
              </p:cNvSpPr>
              <p:nvPr/>
            </p:nvSpPr>
            <p:spPr bwMode="auto">
              <a:xfrm>
                <a:off x="17473613" y="482600"/>
                <a:ext cx="112713" cy="85725"/>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267" name="Rectangle 139"/>
              <p:cNvSpPr>
                <a:spLocks noChangeArrowheads="1"/>
              </p:cNvSpPr>
              <p:nvPr/>
            </p:nvSpPr>
            <p:spPr bwMode="auto">
              <a:xfrm>
                <a:off x="17473613" y="317500"/>
                <a:ext cx="112713" cy="85725"/>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268" name="Rectangle 140"/>
              <p:cNvSpPr>
                <a:spLocks noChangeArrowheads="1"/>
              </p:cNvSpPr>
              <p:nvPr/>
            </p:nvSpPr>
            <p:spPr bwMode="auto">
              <a:xfrm>
                <a:off x="17473613" y="155575"/>
                <a:ext cx="112713" cy="85725"/>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269" name="Rectangle 141"/>
              <p:cNvSpPr>
                <a:spLocks noChangeArrowheads="1"/>
              </p:cNvSpPr>
              <p:nvPr/>
            </p:nvSpPr>
            <p:spPr bwMode="auto">
              <a:xfrm>
                <a:off x="17473613" y="-9525"/>
                <a:ext cx="112713" cy="85725"/>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270" name="Rectangle 142"/>
              <p:cNvSpPr>
                <a:spLocks noChangeArrowheads="1"/>
              </p:cNvSpPr>
              <p:nvPr/>
            </p:nvSpPr>
            <p:spPr bwMode="auto">
              <a:xfrm>
                <a:off x="17473613" y="-169863"/>
                <a:ext cx="112713" cy="85725"/>
              </a:xfrm>
              <a:prstGeom prst="rect">
                <a:avLst/>
              </a:prstGeom>
              <a:gradFill>
                <a:gsLst>
                  <a:gs pos="100000">
                    <a:schemeClr val="bg2">
                      <a:lumMod val="60000"/>
                      <a:lumOff val="40000"/>
                    </a:schemeClr>
                  </a:gs>
                  <a:gs pos="0">
                    <a:schemeClr val="bg2">
                      <a:lumMod val="20000"/>
                      <a:lumOff val="80000"/>
                    </a:schemeClr>
                  </a:gs>
                </a:gsLst>
                <a:lin ang="16200000" scaled="0"/>
              </a:gradFill>
              <a:ln w="38100" algn="ctr">
                <a:noFill/>
                <a:miter lim="800000"/>
                <a:headEnd type="none" w="sm" len="sm"/>
                <a:tailEnd type="none" w="sm" len="sm"/>
              </a:ln>
            </p:spPr>
            <p:txBody>
              <a:bodyPr lIns="91431" tIns="45716" rIns="91431" bIns="45716" rtlCol="0" anchor="ctr"/>
              <a:lstStyle/>
              <a:p>
                <a:pPr algn="ctr"/>
                <a:endParaRPr lang="en-US" sz="2000" kern="0" dirty="0">
                  <a:solidFill>
                    <a:srgbClr val="FFFFFF"/>
                  </a:solidFill>
                  <a:latin typeface="+mn-lt"/>
                </a:endParaRPr>
              </a:p>
            </p:txBody>
          </p:sp>
          <p:sp>
            <p:nvSpPr>
              <p:cNvPr id="271" name="Rectangle 143"/>
              <p:cNvSpPr>
                <a:spLocks noChangeArrowheads="1"/>
              </p:cNvSpPr>
              <p:nvPr/>
            </p:nvSpPr>
            <p:spPr bwMode="auto">
              <a:xfrm>
                <a:off x="17583150" y="-279400"/>
                <a:ext cx="952500" cy="952500"/>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72" name="Rectangle 144"/>
              <p:cNvSpPr>
                <a:spLocks noChangeArrowheads="1"/>
              </p:cNvSpPr>
              <p:nvPr/>
            </p:nvSpPr>
            <p:spPr bwMode="auto">
              <a:xfrm>
                <a:off x="16589375" y="-252413"/>
                <a:ext cx="606425" cy="228600"/>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73" name="Rectangle 145"/>
              <p:cNvSpPr>
                <a:spLocks noChangeArrowheads="1"/>
              </p:cNvSpPr>
              <p:nvPr/>
            </p:nvSpPr>
            <p:spPr bwMode="auto">
              <a:xfrm>
                <a:off x="16589375" y="69850"/>
                <a:ext cx="606425" cy="231775"/>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74" name="Rectangle 146"/>
              <p:cNvSpPr>
                <a:spLocks noChangeArrowheads="1"/>
              </p:cNvSpPr>
              <p:nvPr/>
            </p:nvSpPr>
            <p:spPr bwMode="auto">
              <a:xfrm>
                <a:off x="16589375" y="376238"/>
                <a:ext cx="606425" cy="233363"/>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75" name="Rectangle 147"/>
              <p:cNvSpPr>
                <a:spLocks noChangeArrowheads="1"/>
              </p:cNvSpPr>
              <p:nvPr/>
            </p:nvSpPr>
            <p:spPr bwMode="auto">
              <a:xfrm>
                <a:off x="18954750" y="-358775"/>
                <a:ext cx="244475" cy="230188"/>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76" name="Rectangle 148"/>
              <p:cNvSpPr>
                <a:spLocks noChangeArrowheads="1"/>
              </p:cNvSpPr>
              <p:nvPr/>
            </p:nvSpPr>
            <p:spPr bwMode="auto">
              <a:xfrm>
                <a:off x="18954750" y="-69850"/>
                <a:ext cx="244475" cy="228600"/>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77" name="Rectangle 149"/>
              <p:cNvSpPr>
                <a:spLocks noChangeArrowheads="1"/>
              </p:cNvSpPr>
              <p:nvPr/>
            </p:nvSpPr>
            <p:spPr bwMode="auto">
              <a:xfrm>
                <a:off x="18954750" y="219075"/>
                <a:ext cx="244475" cy="228600"/>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78" name="Rectangle 150"/>
              <p:cNvSpPr>
                <a:spLocks noChangeArrowheads="1"/>
              </p:cNvSpPr>
              <p:nvPr/>
            </p:nvSpPr>
            <p:spPr bwMode="auto">
              <a:xfrm>
                <a:off x="18957925" y="508000"/>
                <a:ext cx="241300" cy="228600"/>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79" name="Rectangle 151"/>
              <p:cNvSpPr>
                <a:spLocks noChangeArrowheads="1"/>
              </p:cNvSpPr>
              <p:nvPr/>
            </p:nvSpPr>
            <p:spPr bwMode="auto">
              <a:xfrm>
                <a:off x="15913100" y="-252413"/>
                <a:ext cx="608013" cy="228600"/>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80" name="Rectangle 152"/>
              <p:cNvSpPr>
                <a:spLocks noChangeArrowheads="1"/>
              </p:cNvSpPr>
              <p:nvPr/>
            </p:nvSpPr>
            <p:spPr bwMode="auto">
              <a:xfrm>
                <a:off x="15913100" y="69850"/>
                <a:ext cx="608013" cy="231775"/>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81" name="Rectangle 153"/>
              <p:cNvSpPr>
                <a:spLocks noChangeArrowheads="1"/>
              </p:cNvSpPr>
              <p:nvPr/>
            </p:nvSpPr>
            <p:spPr bwMode="auto">
              <a:xfrm>
                <a:off x="15913100" y="376238"/>
                <a:ext cx="608013" cy="233363"/>
              </a:xfrm>
              <a:prstGeom prst="rect">
                <a:avLst/>
              </a:prstGeom>
              <a:solidFill>
                <a:srgbClr val="1E1F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82" name="Rectangle 154"/>
              <p:cNvSpPr>
                <a:spLocks noChangeArrowheads="1"/>
              </p:cNvSpPr>
              <p:nvPr/>
            </p:nvSpPr>
            <p:spPr bwMode="auto">
              <a:xfrm>
                <a:off x="15232063" y="-252413"/>
                <a:ext cx="606425" cy="228600"/>
              </a:xfrm>
              <a:prstGeom prst="rect">
                <a:avLst/>
              </a:prstGeom>
              <a:gradFill flip="none" rotWithShape="1">
                <a:gsLst>
                  <a:gs pos="100000">
                    <a:schemeClr val="accent1"/>
                  </a:gs>
                  <a:gs pos="0">
                    <a:schemeClr val="accent2"/>
                  </a:gs>
                </a:gsLst>
                <a:lin ang="5400000" scaled="1"/>
                <a:tileRect/>
              </a:gradFill>
              <a:ln w="28575" algn="ctr">
                <a:noFill/>
                <a:miter lim="800000"/>
                <a:headEnd type="none" w="sm" len="sm"/>
                <a:tailEnd type="none" w="sm" len="sm"/>
              </a:ln>
            </p:spPr>
            <p:txBody>
              <a:bodyPr lIns="91431" tIns="45716" rIns="91431" bIns="45716" rtlCol="0" anchor="ctr"/>
              <a:lstStyle/>
              <a:p>
                <a:pPr algn="ctr"/>
                <a:endParaRPr lang="en-US" sz="2000" kern="0" dirty="0">
                  <a:solidFill>
                    <a:schemeClr val="bg1"/>
                  </a:solidFill>
                  <a:latin typeface="+mn-lt"/>
                </a:endParaRPr>
              </a:p>
            </p:txBody>
          </p:sp>
          <p:sp>
            <p:nvSpPr>
              <p:cNvPr id="283" name="Rectangle 155"/>
              <p:cNvSpPr>
                <a:spLocks noChangeArrowheads="1"/>
              </p:cNvSpPr>
              <p:nvPr/>
            </p:nvSpPr>
            <p:spPr bwMode="auto">
              <a:xfrm>
                <a:off x="15232063" y="69850"/>
                <a:ext cx="606425" cy="231775"/>
              </a:xfrm>
              <a:prstGeom prst="rect">
                <a:avLst/>
              </a:prstGeom>
              <a:gradFill flip="none" rotWithShape="1">
                <a:gsLst>
                  <a:gs pos="100000">
                    <a:schemeClr val="accent1"/>
                  </a:gs>
                  <a:gs pos="0">
                    <a:schemeClr val="accent2"/>
                  </a:gs>
                </a:gsLst>
                <a:lin ang="5400000" scaled="1"/>
                <a:tileRect/>
              </a:gradFill>
              <a:ln w="28575" algn="ctr">
                <a:noFill/>
                <a:miter lim="800000"/>
                <a:headEnd type="none" w="sm" len="sm"/>
                <a:tailEnd type="none" w="sm" len="sm"/>
              </a:ln>
            </p:spPr>
            <p:txBody>
              <a:bodyPr lIns="91431" tIns="45716" rIns="91431" bIns="45716" rtlCol="0" anchor="ctr"/>
              <a:lstStyle/>
              <a:p>
                <a:pPr algn="ctr"/>
                <a:endParaRPr lang="en-US" sz="2000" kern="0" dirty="0">
                  <a:solidFill>
                    <a:schemeClr val="bg1"/>
                  </a:solidFill>
                  <a:latin typeface="+mn-lt"/>
                </a:endParaRPr>
              </a:p>
            </p:txBody>
          </p:sp>
          <p:sp>
            <p:nvSpPr>
              <p:cNvPr id="284" name="Rectangle 156"/>
              <p:cNvSpPr>
                <a:spLocks noChangeArrowheads="1"/>
              </p:cNvSpPr>
              <p:nvPr/>
            </p:nvSpPr>
            <p:spPr bwMode="auto">
              <a:xfrm>
                <a:off x="15232063" y="376238"/>
                <a:ext cx="606425" cy="233363"/>
              </a:xfrm>
              <a:prstGeom prst="rect">
                <a:avLst/>
              </a:prstGeom>
              <a:gradFill flip="none" rotWithShape="1">
                <a:gsLst>
                  <a:gs pos="100000">
                    <a:schemeClr val="accent1"/>
                  </a:gs>
                  <a:gs pos="0">
                    <a:schemeClr val="accent2"/>
                  </a:gs>
                </a:gsLst>
                <a:lin ang="5400000" scaled="1"/>
                <a:tileRect/>
              </a:gradFill>
              <a:ln w="28575" algn="ctr">
                <a:noFill/>
                <a:miter lim="800000"/>
                <a:headEnd type="none" w="sm" len="sm"/>
                <a:tailEnd type="none" w="sm" len="sm"/>
              </a:ln>
            </p:spPr>
            <p:txBody>
              <a:bodyPr lIns="91431" tIns="45716" rIns="91431" bIns="45716" rtlCol="0" anchor="ctr"/>
              <a:lstStyle/>
              <a:p>
                <a:pPr algn="ctr"/>
                <a:endParaRPr lang="en-US" sz="2000" kern="0" dirty="0">
                  <a:solidFill>
                    <a:schemeClr val="bg1"/>
                  </a:solidFill>
                  <a:latin typeface="+mn-lt"/>
                </a:endParaRPr>
              </a:p>
            </p:txBody>
          </p:sp>
        </p:grpSp>
      </p:grpSp>
      <p:pic>
        <p:nvPicPr>
          <p:cNvPr id="383" name="Picture 382" descr="xeon_d_rgb_3000.png"/>
          <p:cNvPicPr>
            <a:picLocks noChangeAspect="1"/>
          </p:cNvPicPr>
          <p:nvPr/>
        </p:nvPicPr>
        <p:blipFill>
          <a:blip r:embed="rId2" cstate="print"/>
          <a:stretch>
            <a:fillRect/>
          </a:stretch>
        </p:blipFill>
        <p:spPr>
          <a:xfrm>
            <a:off x="2074586" y="3422808"/>
            <a:ext cx="582961" cy="437221"/>
          </a:xfrm>
          <a:prstGeom prst="rect">
            <a:avLst/>
          </a:prstGeom>
        </p:spPr>
      </p:pic>
      <p:grpSp>
        <p:nvGrpSpPr>
          <p:cNvPr id="384" name="Group 67"/>
          <p:cNvGrpSpPr/>
          <p:nvPr/>
        </p:nvGrpSpPr>
        <p:grpSpPr>
          <a:xfrm>
            <a:off x="1542197" y="4817659"/>
            <a:ext cx="736979" cy="846165"/>
            <a:chOff x="1542197" y="4831307"/>
            <a:chExt cx="736979" cy="846165"/>
          </a:xfrm>
        </p:grpSpPr>
        <p:cxnSp>
          <p:nvCxnSpPr>
            <p:cNvPr id="385" name="Elbow Connector 384"/>
            <p:cNvCxnSpPr/>
            <p:nvPr/>
          </p:nvCxnSpPr>
          <p:spPr>
            <a:xfrm rot="16200000" flipV="1">
              <a:off x="1576624" y="4974919"/>
              <a:ext cx="745966" cy="659139"/>
            </a:xfrm>
            <a:prstGeom prst="bentConnector3">
              <a:avLst>
                <a:gd name="adj1" fmla="val 50000"/>
              </a:avLst>
            </a:prstGeom>
            <a:ln w="28575"/>
          </p:spPr>
          <p:style>
            <a:lnRef idx="1">
              <a:schemeClr val="accent1"/>
            </a:lnRef>
            <a:fillRef idx="0">
              <a:schemeClr val="accent1"/>
            </a:fillRef>
            <a:effectRef idx="0">
              <a:schemeClr val="accent1"/>
            </a:effectRef>
            <a:fontRef idx="minor">
              <a:schemeClr val="tx1"/>
            </a:fontRef>
          </p:style>
        </p:cxnSp>
        <p:sp>
          <p:nvSpPr>
            <p:cNvPr id="386" name="Oval 385"/>
            <p:cNvSpPr/>
            <p:nvPr/>
          </p:nvSpPr>
          <p:spPr bwMode="auto">
            <a:xfrm>
              <a:off x="1542197" y="4831307"/>
              <a:ext cx="163773" cy="163773"/>
            </a:xfrm>
            <a:prstGeom prst="ellipse">
              <a:avLst/>
            </a:prstGeom>
            <a:gradFill flip="none" rotWithShape="1">
              <a:gsLst>
                <a:gs pos="5000">
                  <a:schemeClr val="accent1"/>
                </a:gs>
                <a:gs pos="95000">
                  <a:schemeClr val="accent3"/>
                </a:gs>
              </a:gsLst>
              <a:path path="circle">
                <a:fillToRect l="50000" t="50000" r="50000" b="50000"/>
              </a:path>
              <a:tileRect/>
            </a:gradFill>
            <a:ln w="19050">
              <a:solidFill>
                <a:schemeClr val="bg1"/>
              </a:solidFill>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endParaRPr lang="en-US" sz="1200" dirty="0">
                <a:solidFill>
                  <a:schemeClr val="bg1"/>
                </a:solidFill>
                <a:latin typeface="+mn-lt"/>
              </a:endParaRPr>
            </a:p>
          </p:txBody>
        </p:sp>
      </p:grpSp>
      <p:grpSp>
        <p:nvGrpSpPr>
          <p:cNvPr id="387" name="Group 68"/>
          <p:cNvGrpSpPr/>
          <p:nvPr/>
        </p:nvGrpSpPr>
        <p:grpSpPr>
          <a:xfrm>
            <a:off x="2534445" y="4817659"/>
            <a:ext cx="741017" cy="846166"/>
            <a:chOff x="2534445" y="4831307"/>
            <a:chExt cx="741017" cy="846166"/>
          </a:xfrm>
        </p:grpSpPr>
        <p:cxnSp>
          <p:nvCxnSpPr>
            <p:cNvPr id="388" name="Elbow Connector 387"/>
            <p:cNvCxnSpPr/>
            <p:nvPr/>
          </p:nvCxnSpPr>
          <p:spPr>
            <a:xfrm rot="5400000" flipH="1" flipV="1">
              <a:off x="2491032" y="4974920"/>
              <a:ext cx="745966" cy="659139"/>
            </a:xfrm>
            <a:prstGeom prst="bentConnector3">
              <a:avLst>
                <a:gd name="adj1" fmla="val 50000"/>
              </a:avLst>
            </a:prstGeom>
            <a:ln w="28575"/>
          </p:spPr>
          <p:style>
            <a:lnRef idx="1">
              <a:schemeClr val="accent1"/>
            </a:lnRef>
            <a:fillRef idx="0">
              <a:schemeClr val="accent1"/>
            </a:fillRef>
            <a:effectRef idx="0">
              <a:schemeClr val="accent1"/>
            </a:effectRef>
            <a:fontRef idx="minor">
              <a:schemeClr val="tx1"/>
            </a:fontRef>
          </p:style>
        </p:cxnSp>
        <p:sp>
          <p:nvSpPr>
            <p:cNvPr id="389" name="Oval 388"/>
            <p:cNvSpPr/>
            <p:nvPr/>
          </p:nvSpPr>
          <p:spPr bwMode="auto">
            <a:xfrm>
              <a:off x="3111689" y="4831307"/>
              <a:ext cx="163773" cy="163773"/>
            </a:xfrm>
            <a:prstGeom prst="ellipse">
              <a:avLst/>
            </a:prstGeom>
            <a:gradFill flip="none" rotWithShape="1">
              <a:gsLst>
                <a:gs pos="5000">
                  <a:schemeClr val="accent1"/>
                </a:gs>
                <a:gs pos="95000">
                  <a:schemeClr val="accent3"/>
                </a:gs>
              </a:gsLst>
              <a:path path="circle">
                <a:fillToRect l="50000" t="50000" r="50000" b="50000"/>
              </a:path>
              <a:tileRect/>
            </a:gradFill>
            <a:ln w="19050">
              <a:solidFill>
                <a:schemeClr val="bg1"/>
              </a:solidFill>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endParaRPr lang="en-US" sz="1200" dirty="0">
                <a:solidFill>
                  <a:schemeClr val="bg1"/>
                </a:solidFill>
                <a:latin typeface="+mn-lt"/>
              </a:endParaRPr>
            </a:p>
          </p:txBody>
        </p:sp>
      </p:grpSp>
      <p:sp>
        <p:nvSpPr>
          <p:cNvPr id="390" name="TextBox 389"/>
          <p:cNvSpPr txBox="1"/>
          <p:nvPr/>
        </p:nvSpPr>
        <p:spPr>
          <a:xfrm>
            <a:off x="211473" y="5355753"/>
            <a:ext cx="2615639" cy="567375"/>
          </a:xfrm>
          <a:prstGeom prst="roundRect">
            <a:avLst/>
          </a:prstGeom>
          <a:gradFill flip="none" rotWithShape="1">
            <a:gsLst>
              <a:gs pos="5000">
                <a:schemeClr val="accent1"/>
              </a:gs>
              <a:gs pos="95000">
                <a:schemeClr val="accent3"/>
              </a:gs>
            </a:gsLst>
            <a:path path="circle">
              <a:fillToRect l="50000" t="50000" r="50000" b="50000"/>
            </a:path>
            <a:tileRect/>
          </a:gradFill>
          <a:ln w="19050">
            <a:solidFill>
              <a:schemeClr val="bg1"/>
            </a:solidFill>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eaLnBrk="0" hangingPunct="0">
              <a:defRPr sz="900" b="1">
                <a:solidFill>
                  <a:schemeClr val="bg1"/>
                </a:solidFill>
                <a:latin typeface="Verdana" pitchFamily="34" charset="0"/>
                <a:cs typeface="Arial" pitchFamily="34" charset="0"/>
              </a:defRPr>
            </a:lvl1pPr>
            <a:lvl2pPr>
              <a:defRPr>
                <a:solidFill>
                  <a:schemeClr val="tx2"/>
                </a:solidFill>
                <a:latin typeface="Verdana" pitchFamily="34" charset="0"/>
                <a:cs typeface="Arial" pitchFamily="34" charset="0"/>
              </a:defRPr>
            </a:lvl2pPr>
            <a:lvl3pPr>
              <a:defRPr>
                <a:solidFill>
                  <a:schemeClr val="tx2"/>
                </a:solidFill>
                <a:latin typeface="Verdana" pitchFamily="34" charset="0"/>
                <a:cs typeface="Arial" pitchFamily="34" charset="0"/>
              </a:defRPr>
            </a:lvl3pPr>
            <a:lvl4pPr>
              <a:defRPr>
                <a:solidFill>
                  <a:schemeClr val="tx2"/>
                </a:solidFill>
                <a:latin typeface="Verdana" pitchFamily="34" charset="0"/>
                <a:cs typeface="Arial" pitchFamily="34" charset="0"/>
              </a:defRPr>
            </a:lvl4pPr>
            <a:lvl5pPr>
              <a:defRPr>
                <a:solidFill>
                  <a:schemeClr val="tx2"/>
                </a:solidFill>
                <a:latin typeface="Verdana" pitchFamily="34" charset="0"/>
                <a:cs typeface="Arial" pitchFamily="34" charset="0"/>
              </a:defRPr>
            </a:lvl5pPr>
            <a:lvl6pPr>
              <a:defRPr>
                <a:solidFill>
                  <a:schemeClr val="tx2"/>
                </a:solidFill>
                <a:latin typeface="Verdana" pitchFamily="34" charset="0"/>
                <a:cs typeface="Arial" pitchFamily="34" charset="0"/>
              </a:defRPr>
            </a:lvl6pPr>
            <a:lvl7pPr>
              <a:defRPr>
                <a:solidFill>
                  <a:schemeClr val="tx2"/>
                </a:solidFill>
                <a:latin typeface="Verdana" pitchFamily="34" charset="0"/>
                <a:cs typeface="Arial" pitchFamily="34" charset="0"/>
              </a:defRPr>
            </a:lvl7pPr>
            <a:lvl8pPr>
              <a:defRPr>
                <a:solidFill>
                  <a:schemeClr val="tx2"/>
                </a:solidFill>
                <a:latin typeface="Verdana" pitchFamily="34" charset="0"/>
                <a:cs typeface="Arial" pitchFamily="34" charset="0"/>
              </a:defRPr>
            </a:lvl8pPr>
            <a:lvl9pPr>
              <a:defRPr>
                <a:solidFill>
                  <a:schemeClr val="tx2"/>
                </a:solidFill>
                <a:latin typeface="Verdana" pitchFamily="34" charset="0"/>
                <a:cs typeface="Arial" pitchFamily="34" charset="0"/>
              </a:defRPr>
            </a:lvl9pPr>
          </a:lstStyle>
          <a:p>
            <a:r>
              <a:rPr lang="zh-CN" altLang="en-US" sz="1400" dirty="0" smtClean="0"/>
              <a:t>可靠性、可用性和可服务性</a:t>
            </a:r>
            <a:r>
              <a:rPr lang="en-US" sz="1400" b="0" dirty="0" smtClean="0">
                <a:latin typeface="+mn-lt"/>
              </a:rPr>
              <a:t>(</a:t>
            </a:r>
            <a:r>
              <a:rPr lang="en-US" sz="1400" b="0" dirty="0">
                <a:latin typeface="+mn-lt"/>
              </a:rPr>
              <a:t>RAS)</a:t>
            </a:r>
          </a:p>
        </p:txBody>
      </p:sp>
      <p:pic>
        <p:nvPicPr>
          <p:cNvPr id="391" name="Picture 390" descr="Old Xeon Logo.png"/>
          <p:cNvPicPr>
            <a:picLocks noChangeAspect="1"/>
          </p:cNvPicPr>
          <p:nvPr/>
        </p:nvPicPr>
        <p:blipFill>
          <a:blip r:embed="rId5" cstate="print"/>
          <a:stretch>
            <a:fillRect/>
          </a:stretch>
        </p:blipFill>
        <p:spPr>
          <a:xfrm>
            <a:off x="1488085" y="1150581"/>
            <a:ext cx="866509" cy="652848"/>
          </a:xfrm>
          <a:prstGeom prst="rect">
            <a:avLst/>
          </a:prstGeom>
        </p:spPr>
      </p:pic>
      <p:pic>
        <p:nvPicPr>
          <p:cNvPr id="392" name="Picture 36"/>
          <p:cNvPicPr>
            <a:picLocks noChangeAspect="1" noChangeArrowheads="1"/>
          </p:cNvPicPr>
          <p:nvPr/>
        </p:nvPicPr>
        <p:blipFill>
          <a:blip r:embed="rId6" cstate="print"/>
          <a:srcRect/>
          <a:stretch>
            <a:fillRect/>
          </a:stretch>
        </p:blipFill>
        <p:spPr bwMode="auto">
          <a:xfrm>
            <a:off x="3562079" y="2899951"/>
            <a:ext cx="1946784" cy="2323410"/>
          </a:xfrm>
          <a:prstGeom prst="rect">
            <a:avLst/>
          </a:prstGeom>
          <a:noFill/>
          <a:ln w="9525">
            <a:noFill/>
            <a:miter lim="800000"/>
            <a:headEnd/>
            <a:tailEnd/>
          </a:ln>
        </p:spPr>
      </p:pic>
      <p:sp>
        <p:nvSpPr>
          <p:cNvPr id="393" name="TextBox 392"/>
          <p:cNvSpPr txBox="1"/>
          <p:nvPr/>
        </p:nvSpPr>
        <p:spPr>
          <a:xfrm>
            <a:off x="4994334" y="4796766"/>
            <a:ext cx="1180131" cy="307777"/>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sz="1400" dirty="0" smtClean="0"/>
              <a:t>In-Memory</a:t>
            </a:r>
            <a:endParaRPr lang="en-US" sz="1400" dirty="0"/>
          </a:p>
        </p:txBody>
      </p:sp>
    </p:spTree>
    <p:extLst>
      <p:ext uri="{BB962C8B-B14F-4D97-AF65-F5344CB8AC3E}">
        <p14:creationId xmlns:p14="http://schemas.microsoft.com/office/powerpoint/2010/main" xmlns="" val="2804480887"/>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英特</a:t>
            </a:r>
            <a:r>
              <a:rPr lang="zh-CN" altLang="en-US" dirty="0" smtClean="0"/>
              <a:t>尔提供大数据端到端解决方案</a:t>
            </a:r>
            <a:endParaRPr lang="zh-CN" altLang="en-US" dirty="0"/>
          </a:p>
        </p:txBody>
      </p:sp>
      <p:sp>
        <p:nvSpPr>
          <p:cNvPr id="4" name="Rounded Rectangle 3"/>
          <p:cNvSpPr/>
          <p:nvPr/>
        </p:nvSpPr>
        <p:spPr bwMode="auto">
          <a:xfrm>
            <a:off x="192581" y="940110"/>
            <a:ext cx="8788289" cy="5378261"/>
          </a:xfrm>
          <a:prstGeom prst="roundRect">
            <a:avLst>
              <a:gd name="adj" fmla="val 2728"/>
            </a:avLst>
          </a:prstGeom>
          <a:solidFill>
            <a:schemeClr val="bg1">
              <a:alpha val="50000"/>
            </a:schemeClr>
          </a:solidFill>
          <a:ln w="19050" algn="ctr">
            <a:solidFill>
              <a:schemeClr val="tx2">
                <a:lumMod val="40000"/>
                <a:lumOff val="60000"/>
              </a:schemeClr>
            </a:solidFill>
            <a:miter lim="800000"/>
            <a:headEnd type="none" w="sm" len="sm"/>
            <a:tailEnd type="none" w="sm" len="sm"/>
          </a:ln>
        </p:spPr>
        <p:txBody>
          <a:bodyPr lIns="91431" tIns="45716" rIns="91431" bIns="45716" rtlCol="0" anchor="ctr"/>
          <a:lstStyle/>
          <a:p>
            <a:pPr algn="ctr" fontAlgn="auto">
              <a:spcBef>
                <a:spcPts val="0"/>
              </a:spcBef>
              <a:spcAft>
                <a:spcPts val="0"/>
              </a:spcAft>
            </a:pPr>
            <a:endParaRPr lang="en-US" b="1" kern="0" dirty="0">
              <a:latin typeface="+mn-lt"/>
            </a:endParaRPr>
          </a:p>
        </p:txBody>
      </p:sp>
      <p:sp>
        <p:nvSpPr>
          <p:cNvPr id="5" name="Rounded Rectangle 4"/>
          <p:cNvSpPr/>
          <p:nvPr/>
        </p:nvSpPr>
        <p:spPr bwMode="auto">
          <a:xfrm>
            <a:off x="4614862" y="5512731"/>
            <a:ext cx="4200527" cy="726780"/>
          </a:xfrm>
          <a:prstGeom prst="roundRect">
            <a:avLst>
              <a:gd name="adj" fmla="val 2728"/>
            </a:avLst>
          </a:prstGeom>
          <a:solidFill>
            <a:schemeClr val="bg1">
              <a:alpha val="50000"/>
            </a:schemeClr>
          </a:solidFill>
          <a:ln w="19050" algn="ctr">
            <a:solidFill>
              <a:schemeClr val="tx2">
                <a:lumMod val="40000"/>
                <a:lumOff val="60000"/>
              </a:schemeClr>
            </a:solidFill>
            <a:miter lim="800000"/>
            <a:headEnd type="none" w="sm" len="sm"/>
            <a:tailEnd type="none" w="sm" len="sm"/>
          </a:ln>
        </p:spPr>
        <p:txBody>
          <a:bodyPr lIns="91431" tIns="45716" rIns="91431" bIns="45716" rtlCol="0" anchor="ctr"/>
          <a:lstStyle/>
          <a:p>
            <a:pPr algn="ctr" fontAlgn="auto">
              <a:spcBef>
                <a:spcPts val="0"/>
              </a:spcBef>
              <a:spcAft>
                <a:spcPts val="0"/>
              </a:spcAft>
            </a:pPr>
            <a:endParaRPr lang="en-US" b="1" kern="0" dirty="0">
              <a:latin typeface="+mn-lt"/>
            </a:endParaRPr>
          </a:p>
        </p:txBody>
      </p:sp>
      <p:sp>
        <p:nvSpPr>
          <p:cNvPr id="6" name="Freeform 5"/>
          <p:cNvSpPr/>
          <p:nvPr/>
        </p:nvSpPr>
        <p:spPr>
          <a:xfrm rot="12916877">
            <a:off x="5288691" y="4128607"/>
            <a:ext cx="3451700" cy="979622"/>
          </a:xfrm>
          <a:custGeom>
            <a:avLst/>
            <a:gdLst>
              <a:gd name="connsiteX0" fmla="*/ 23150 w 2257064"/>
              <a:gd name="connsiteY0" fmla="*/ 844952 h 1215342"/>
              <a:gd name="connsiteX1" fmla="*/ 763929 w 2257064"/>
              <a:gd name="connsiteY1" fmla="*/ 0 h 1215342"/>
              <a:gd name="connsiteX2" fmla="*/ 2257064 w 2257064"/>
              <a:gd name="connsiteY2" fmla="*/ 891251 h 1215342"/>
              <a:gd name="connsiteX3" fmla="*/ 185195 w 2257064"/>
              <a:gd name="connsiteY3" fmla="*/ 1215342 h 1215342"/>
              <a:gd name="connsiteX4" fmla="*/ 0 w 2257064"/>
              <a:gd name="connsiteY4" fmla="*/ 914400 h 1215342"/>
              <a:gd name="connsiteX0" fmla="*/ 317308 w 2551222"/>
              <a:gd name="connsiteY0" fmla="*/ 844952 h 1234954"/>
              <a:gd name="connsiteX1" fmla="*/ 1058087 w 2551222"/>
              <a:gd name="connsiteY1" fmla="*/ 0 h 1234954"/>
              <a:gd name="connsiteX2" fmla="*/ 2551222 w 2551222"/>
              <a:gd name="connsiteY2" fmla="*/ 891251 h 1234954"/>
              <a:gd name="connsiteX3" fmla="*/ 479353 w 2551222"/>
              <a:gd name="connsiteY3" fmla="*/ 1215342 h 1234954"/>
              <a:gd name="connsiteX4" fmla="*/ 0 w 2551222"/>
              <a:gd name="connsiteY4" fmla="*/ 1204717 h 1234954"/>
              <a:gd name="connsiteX0" fmla="*/ 0 w 2621029"/>
              <a:gd name="connsiteY0" fmla="*/ 1274965 h 1274966"/>
              <a:gd name="connsiteX1" fmla="*/ 1127894 w 2621029"/>
              <a:gd name="connsiteY1" fmla="*/ 0 h 1274966"/>
              <a:gd name="connsiteX2" fmla="*/ 2621029 w 2621029"/>
              <a:gd name="connsiteY2" fmla="*/ 891251 h 1274966"/>
              <a:gd name="connsiteX3" fmla="*/ 549160 w 2621029"/>
              <a:gd name="connsiteY3" fmla="*/ 1215342 h 1274966"/>
              <a:gd name="connsiteX4" fmla="*/ 69807 w 2621029"/>
              <a:gd name="connsiteY4" fmla="*/ 1204717 h 127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1029" h="1274966">
                <a:moveTo>
                  <a:pt x="0" y="1274965"/>
                </a:moveTo>
                <a:lnTo>
                  <a:pt x="1127894" y="0"/>
                </a:lnTo>
                <a:lnTo>
                  <a:pt x="2621029" y="891251"/>
                </a:lnTo>
                <a:lnTo>
                  <a:pt x="549160" y="1215342"/>
                </a:lnTo>
                <a:cubicBezTo>
                  <a:pt x="487428" y="1115028"/>
                  <a:pt x="131539" y="1305031"/>
                  <a:pt x="69807" y="1204717"/>
                </a:cubicBezTo>
              </a:path>
            </a:pathLst>
          </a:custGeom>
          <a:gradFill flip="none" rotWithShape="1">
            <a:gsLst>
              <a:gs pos="20000">
                <a:schemeClr val="accent2">
                  <a:alpha val="4000"/>
                </a:schemeClr>
              </a:gs>
              <a:gs pos="100000">
                <a:schemeClr val="accent2">
                  <a:alpha val="53000"/>
                </a:schemeClr>
              </a:gs>
            </a:gsLst>
            <a:lin ang="18900000" scaled="1"/>
            <a:tileRect/>
          </a:gradFill>
          <a:ln w="25400" cap="flat" cmpd="sng" algn="ctr">
            <a:gradFill flip="none" rotWithShape="1">
              <a:gsLst>
                <a:gs pos="0">
                  <a:schemeClr val="bg1">
                    <a:alpha val="56000"/>
                  </a:schemeClr>
                </a:gs>
                <a:gs pos="100000">
                  <a:schemeClr val="bg1">
                    <a:alpha val="0"/>
                  </a:schemeClr>
                </a:gs>
              </a:gsLst>
              <a:lin ang="10800000" scaled="1"/>
              <a:tileRect/>
            </a:gradFill>
            <a:prstDash val="solid"/>
            <a:miter lim="800000"/>
            <a:headEnd type="none" w="sm" len="sm"/>
            <a:tailEnd type="none" w="sm" len="sm"/>
          </a:ln>
        </p:spPr>
        <p:txBody>
          <a:bodyPr rtlCol="0" anchor="ctr"/>
          <a:lstStyle/>
          <a:p>
            <a:pPr algn="ctr"/>
            <a:endParaRPr lang="en-US">
              <a:latin typeface="+mn-lt"/>
            </a:endParaRPr>
          </a:p>
        </p:txBody>
      </p:sp>
      <p:sp>
        <p:nvSpPr>
          <p:cNvPr id="7" name="Freeform 6"/>
          <p:cNvSpPr/>
          <p:nvPr/>
        </p:nvSpPr>
        <p:spPr>
          <a:xfrm>
            <a:off x="347342" y="1623049"/>
            <a:ext cx="3421927" cy="3279158"/>
          </a:xfrm>
          <a:custGeom>
            <a:avLst/>
            <a:gdLst/>
            <a:ahLst/>
            <a:cxnLst/>
            <a:rect l="l" t="t" r="r" b="b"/>
            <a:pathLst>
              <a:path w="3421927" h="3279159">
                <a:moveTo>
                  <a:pt x="1675088" y="0"/>
                </a:moveTo>
                <a:lnTo>
                  <a:pt x="1675088" y="3301"/>
                </a:lnTo>
                <a:cubicBezTo>
                  <a:pt x="1815949" y="7000"/>
                  <a:pt x="1938702" y="82653"/>
                  <a:pt x="2008710" y="194977"/>
                </a:cubicBezTo>
                <a:cubicBezTo>
                  <a:pt x="2348765" y="632981"/>
                  <a:pt x="2352691" y="1356369"/>
                  <a:pt x="3188845" y="1373148"/>
                </a:cubicBezTo>
                <a:lnTo>
                  <a:pt x="3421927" y="1606230"/>
                </a:lnTo>
                <a:lnTo>
                  <a:pt x="3135057" y="1866208"/>
                </a:lnTo>
                <a:cubicBezTo>
                  <a:pt x="2295362" y="1860231"/>
                  <a:pt x="2352138" y="2714866"/>
                  <a:pt x="1960679" y="3139195"/>
                </a:cubicBezTo>
                <a:lnTo>
                  <a:pt x="1959043" y="3138368"/>
                </a:lnTo>
                <a:cubicBezTo>
                  <a:pt x="1884220" y="3225153"/>
                  <a:pt x="1773247" y="3279159"/>
                  <a:pt x="1649661" y="3279159"/>
                </a:cubicBezTo>
                <a:cubicBezTo>
                  <a:pt x="1587245" y="3279159"/>
                  <a:pt x="1528045" y="3265384"/>
                  <a:pt x="1475421" y="3239668"/>
                </a:cubicBezTo>
                <a:cubicBezTo>
                  <a:pt x="644350" y="3144948"/>
                  <a:pt x="0" y="2458591"/>
                  <a:pt x="0" y="1626136"/>
                </a:cubicBezTo>
                <a:cubicBezTo>
                  <a:pt x="0" y="728046"/>
                  <a:pt x="749963" y="0"/>
                  <a:pt x="1675088" y="0"/>
                </a:cubicBezTo>
                <a:close/>
              </a:path>
            </a:pathLst>
          </a:custGeom>
          <a:gradFill flip="none" rotWithShape="1">
            <a:gsLst>
              <a:gs pos="10000">
                <a:schemeClr val="tx2">
                  <a:lumMod val="60000"/>
                  <a:lumOff val="40000"/>
                  <a:alpha val="0"/>
                </a:schemeClr>
              </a:gs>
              <a:gs pos="98333">
                <a:schemeClr val="tx2">
                  <a:lumMod val="60000"/>
                  <a:lumOff val="40000"/>
                  <a:alpha val="0"/>
                </a:schemeClr>
              </a:gs>
              <a:gs pos="52000">
                <a:schemeClr val="tx2">
                  <a:lumMod val="60000"/>
                  <a:lumOff val="40000"/>
                  <a:alpha val="28000"/>
                </a:schemeClr>
              </a:gs>
            </a:gsLst>
            <a:lin ang="10800000" scaled="1"/>
            <a:tileRect/>
          </a:gradFill>
          <a:ln w="25400" cap="flat" cmpd="sng" algn="ctr">
            <a:gradFill flip="none" rotWithShape="1">
              <a:gsLst>
                <a:gs pos="97000">
                  <a:schemeClr val="tx2">
                    <a:lumMod val="60000"/>
                    <a:lumOff val="40000"/>
                  </a:schemeClr>
                </a:gs>
                <a:gs pos="0">
                  <a:schemeClr val="bg1"/>
                </a:gs>
              </a:gsLst>
              <a:lin ang="10800000" scaled="1"/>
              <a:tileRect/>
            </a:gradFill>
            <a:prstDash val="solid"/>
            <a:miter lim="800000"/>
            <a:headEnd type="none" w="sm" len="sm"/>
            <a:tailEnd type="none" w="sm" len="sm"/>
          </a:ln>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hangingPunct="0"/>
            <a:endParaRPr lang="en-US" sz="2000" b="1" dirty="0">
              <a:solidFill>
                <a:schemeClr val="tx2"/>
              </a:solidFill>
              <a:latin typeface="+mn-lt"/>
              <a:cs typeface="Arial" pitchFamily="34" charset="0"/>
            </a:endParaRPr>
          </a:p>
        </p:txBody>
      </p:sp>
      <p:sp>
        <p:nvSpPr>
          <p:cNvPr id="8" name="Oval 18"/>
          <p:cNvSpPr/>
          <p:nvPr/>
        </p:nvSpPr>
        <p:spPr bwMode="auto">
          <a:xfrm>
            <a:off x="334383" y="1583850"/>
            <a:ext cx="2126631" cy="3330046"/>
          </a:xfrm>
          <a:custGeom>
            <a:avLst/>
            <a:gdLst/>
            <a:ahLst/>
            <a:cxnLst/>
            <a:rect l="l" t="t" r="r" b="b"/>
            <a:pathLst>
              <a:path w="2126631" h="3330046">
                <a:moveTo>
                  <a:pt x="1710966" y="0"/>
                </a:moveTo>
                <a:lnTo>
                  <a:pt x="1710966" y="3652"/>
                </a:lnTo>
                <a:cubicBezTo>
                  <a:pt x="1923484" y="20008"/>
                  <a:pt x="2090083" y="198215"/>
                  <a:pt x="2090083" y="415334"/>
                </a:cubicBezTo>
                <a:cubicBezTo>
                  <a:pt x="2090083" y="632453"/>
                  <a:pt x="1923484" y="810660"/>
                  <a:pt x="1710966" y="827016"/>
                </a:cubicBezTo>
                <a:lnTo>
                  <a:pt x="1710966" y="830483"/>
                </a:lnTo>
                <a:cubicBezTo>
                  <a:pt x="1224688" y="830483"/>
                  <a:pt x="830482" y="1202302"/>
                  <a:pt x="830482" y="1660965"/>
                </a:cubicBezTo>
                <a:cubicBezTo>
                  <a:pt x="830482" y="2119628"/>
                  <a:pt x="1224688" y="2491447"/>
                  <a:pt x="1710966" y="2491447"/>
                </a:cubicBezTo>
                <a:lnTo>
                  <a:pt x="1710966" y="2494192"/>
                </a:lnTo>
                <a:cubicBezTo>
                  <a:pt x="1940752" y="2495241"/>
                  <a:pt x="2126631" y="2681913"/>
                  <a:pt x="2126631" y="2911999"/>
                </a:cubicBezTo>
                <a:cubicBezTo>
                  <a:pt x="2126631" y="3142880"/>
                  <a:pt x="1939465" y="3330046"/>
                  <a:pt x="1708584" y="3330046"/>
                </a:cubicBezTo>
                <a:cubicBezTo>
                  <a:pt x="1674351" y="3330046"/>
                  <a:pt x="1641080" y="3325932"/>
                  <a:pt x="1609532" y="3316958"/>
                </a:cubicBezTo>
                <a:cubicBezTo>
                  <a:pt x="711747" y="3268044"/>
                  <a:pt x="0" y="2545195"/>
                  <a:pt x="0" y="1660965"/>
                </a:cubicBezTo>
                <a:cubicBezTo>
                  <a:pt x="0" y="766586"/>
                  <a:pt x="728181" y="37313"/>
                  <a:pt x="1640480" y="3455"/>
                </a:cubicBezTo>
                <a:cubicBezTo>
                  <a:pt x="1651668" y="476"/>
                  <a:pt x="1663154" y="1"/>
                  <a:pt x="1674750" y="1"/>
                </a:cubicBezTo>
                <a:lnTo>
                  <a:pt x="1686595" y="1195"/>
                </a:lnTo>
                <a:cubicBezTo>
                  <a:pt x="1694696" y="56"/>
                  <a:pt x="1702824" y="0"/>
                  <a:pt x="1710966" y="0"/>
                </a:cubicBezTo>
                <a:close/>
              </a:path>
            </a:pathLst>
          </a:custGeom>
          <a:gradFill>
            <a:gsLst>
              <a:gs pos="6000">
                <a:schemeClr val="bg1"/>
              </a:gs>
              <a:gs pos="98333">
                <a:schemeClr val="bg1"/>
              </a:gs>
              <a:gs pos="70000">
                <a:schemeClr val="bg1">
                  <a:alpha val="53000"/>
                </a:schemeClr>
              </a:gs>
            </a:gsLst>
            <a:lin ang="10800000" scaled="1"/>
          </a:gradFill>
          <a:ln w="19050" algn="ctr">
            <a:solidFill>
              <a:schemeClr val="tx2">
                <a:lumMod val="60000"/>
                <a:lumOff val="40000"/>
              </a:schemeClr>
            </a:solidFill>
            <a:miter lim="800000"/>
            <a:headEnd type="none" w="sm" len="sm"/>
            <a:tailEnd type="none" w="sm" len="sm"/>
          </a:ln>
        </p:spPr>
        <p:txBody>
          <a:bodyPr lIns="91431" tIns="45716" rIns="91431" bIns="45716" rtlCol="0" anchor="ctr"/>
          <a:lstStyle/>
          <a:p>
            <a:pPr algn="ctr" fontAlgn="auto">
              <a:spcBef>
                <a:spcPts val="0"/>
              </a:spcBef>
              <a:spcAft>
                <a:spcPts val="0"/>
              </a:spcAft>
            </a:pPr>
            <a:endParaRPr lang="en-US" b="1" kern="0" dirty="0">
              <a:latin typeface="+mn-lt"/>
            </a:endParaRPr>
          </a:p>
        </p:txBody>
      </p:sp>
      <p:sp>
        <p:nvSpPr>
          <p:cNvPr id="9" name="Rounded Rectangle 8"/>
          <p:cNvSpPr/>
          <p:nvPr/>
        </p:nvSpPr>
        <p:spPr>
          <a:xfrm>
            <a:off x="1436664" y="2946873"/>
            <a:ext cx="1069066" cy="554055"/>
          </a:xfrm>
          <a:prstGeom prst="roundRect">
            <a:avLst/>
          </a:prstGeom>
          <a:gradFill flip="none" rotWithShape="1">
            <a:gsLst>
              <a:gs pos="5000">
                <a:schemeClr val="accent2"/>
              </a:gs>
              <a:gs pos="95000">
                <a:schemeClr val="accent1"/>
              </a:gs>
            </a:gsLst>
            <a:path path="circle">
              <a:fillToRect l="50000" t="50000" r="50000" b="50000"/>
            </a:path>
            <a:tileRect/>
          </a:gradFill>
          <a:ln w="19050">
            <a:solidFill>
              <a:schemeClr val="bg1"/>
            </a:solidFill>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r>
              <a:rPr lang="zh-CN" altLang="en-US" sz="1200" dirty="0" smtClean="0">
                <a:solidFill>
                  <a:schemeClr val="bg1"/>
                </a:solidFill>
                <a:latin typeface="+mn-lt"/>
              </a:rPr>
              <a:t>边缘服务器</a:t>
            </a:r>
            <a:endParaRPr lang="en-US" sz="1200" dirty="0">
              <a:solidFill>
                <a:schemeClr val="bg1"/>
              </a:solidFill>
              <a:latin typeface="+mn-lt"/>
            </a:endParaRPr>
          </a:p>
        </p:txBody>
      </p:sp>
      <p:pic>
        <p:nvPicPr>
          <p:cNvPr id="10" name="Picture 9" descr="icon_Desktop.gif"/>
          <p:cNvPicPr>
            <a:picLocks noChangeAspect="1"/>
          </p:cNvPicPr>
          <p:nvPr/>
        </p:nvPicPr>
        <p:blipFill>
          <a:blip r:embed="rId2" cstate="print"/>
          <a:stretch>
            <a:fillRect/>
          </a:stretch>
        </p:blipFill>
        <p:spPr>
          <a:xfrm>
            <a:off x="543671" y="3462973"/>
            <a:ext cx="629398" cy="573972"/>
          </a:xfrm>
          <a:prstGeom prst="rect">
            <a:avLst/>
          </a:prstGeom>
        </p:spPr>
      </p:pic>
      <p:grpSp>
        <p:nvGrpSpPr>
          <p:cNvPr id="11" name="Group 10"/>
          <p:cNvGrpSpPr/>
          <p:nvPr/>
        </p:nvGrpSpPr>
        <p:grpSpPr>
          <a:xfrm>
            <a:off x="1936986" y="4279337"/>
            <a:ext cx="280160" cy="484720"/>
            <a:chOff x="1439271" y="4692986"/>
            <a:chExt cx="280160" cy="484720"/>
          </a:xfrm>
        </p:grpSpPr>
        <p:sp>
          <p:nvSpPr>
            <p:cNvPr id="12" name="Rectangle 11"/>
            <p:cNvSpPr/>
            <p:nvPr/>
          </p:nvSpPr>
          <p:spPr bwMode="auto">
            <a:xfrm>
              <a:off x="1472794" y="4993747"/>
              <a:ext cx="226854" cy="150725"/>
            </a:xfrm>
            <a:prstGeom prst="rect">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pic>
          <p:nvPicPr>
            <p:cNvPr id="13" name="Picture 12" descr="icon_Desktop.gif"/>
            <p:cNvPicPr>
              <a:picLocks noChangeAspect="1"/>
            </p:cNvPicPr>
            <p:nvPr/>
          </p:nvPicPr>
          <p:blipFill>
            <a:blip r:embed="rId3" cstate="print"/>
            <a:stretch>
              <a:fillRect/>
            </a:stretch>
          </p:blipFill>
          <p:spPr>
            <a:xfrm>
              <a:off x="1439271" y="4692986"/>
              <a:ext cx="280160" cy="484720"/>
            </a:xfrm>
            <a:prstGeom prst="rect">
              <a:avLst/>
            </a:prstGeom>
          </p:spPr>
        </p:pic>
      </p:grpSp>
      <p:pic>
        <p:nvPicPr>
          <p:cNvPr id="14" name="Picture 13" descr="icon_Desktop.gif"/>
          <p:cNvPicPr>
            <a:picLocks noChangeAspect="1"/>
          </p:cNvPicPr>
          <p:nvPr/>
        </p:nvPicPr>
        <p:blipFill>
          <a:blip r:embed="rId4" cstate="print"/>
          <a:stretch>
            <a:fillRect/>
          </a:stretch>
        </p:blipFill>
        <p:spPr>
          <a:xfrm>
            <a:off x="1233591" y="4073472"/>
            <a:ext cx="415969" cy="486197"/>
          </a:xfrm>
          <a:prstGeom prst="rect">
            <a:avLst/>
          </a:prstGeom>
        </p:spPr>
      </p:pic>
      <p:grpSp>
        <p:nvGrpSpPr>
          <p:cNvPr id="15" name="Group 14"/>
          <p:cNvGrpSpPr/>
          <p:nvPr/>
        </p:nvGrpSpPr>
        <p:grpSpPr>
          <a:xfrm>
            <a:off x="2540000" y="2364051"/>
            <a:ext cx="608608" cy="667276"/>
            <a:chOff x="2417360" y="2886893"/>
            <a:chExt cx="822228" cy="901489"/>
          </a:xfrm>
        </p:grpSpPr>
        <p:grpSp>
          <p:nvGrpSpPr>
            <p:cNvPr id="16" name="Group 197"/>
            <p:cNvGrpSpPr/>
            <p:nvPr/>
          </p:nvGrpSpPr>
          <p:grpSpPr>
            <a:xfrm>
              <a:off x="2797990" y="2886893"/>
              <a:ext cx="441598" cy="521141"/>
              <a:chOff x="6435725" y="3387724"/>
              <a:chExt cx="1022350" cy="1206501"/>
            </a:xfrm>
          </p:grpSpPr>
          <p:grpSp>
            <p:nvGrpSpPr>
              <p:cNvPr id="43" name="Group 198"/>
              <p:cNvGrpSpPr/>
              <p:nvPr/>
            </p:nvGrpSpPr>
            <p:grpSpPr>
              <a:xfrm>
                <a:off x="6646863" y="4508500"/>
                <a:ext cx="600075" cy="85725"/>
                <a:chOff x="6553200" y="4518025"/>
                <a:chExt cx="600075" cy="85725"/>
              </a:xfrm>
            </p:grpSpPr>
            <p:sp>
              <p:nvSpPr>
                <p:cNvPr id="66" name="Rounded Rectangle 65"/>
                <p:cNvSpPr/>
                <p:nvPr/>
              </p:nvSpPr>
              <p:spPr bwMode="auto">
                <a:xfrm>
                  <a:off x="6553200" y="4518025"/>
                  <a:ext cx="98425" cy="85725"/>
                </a:xfrm>
                <a:prstGeom prst="roundRect">
                  <a:avLst/>
                </a:prstGeom>
                <a:solidFill>
                  <a:schemeClr val="tx2">
                    <a:lumMod val="75000"/>
                  </a:schemeClr>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sp>
              <p:nvSpPr>
                <p:cNvPr id="67" name="Rounded Rectangle 66"/>
                <p:cNvSpPr/>
                <p:nvPr/>
              </p:nvSpPr>
              <p:spPr bwMode="auto">
                <a:xfrm>
                  <a:off x="7054850" y="4518025"/>
                  <a:ext cx="98425" cy="85725"/>
                </a:xfrm>
                <a:prstGeom prst="roundRect">
                  <a:avLst/>
                </a:prstGeom>
                <a:solidFill>
                  <a:schemeClr val="tx2">
                    <a:lumMod val="75000"/>
                  </a:schemeClr>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grpSp>
          <p:sp>
            <p:nvSpPr>
              <p:cNvPr id="44" name="Rounded Rectangle 43"/>
              <p:cNvSpPr/>
              <p:nvPr/>
            </p:nvSpPr>
            <p:spPr bwMode="auto">
              <a:xfrm>
                <a:off x="6435725" y="3387724"/>
                <a:ext cx="1022350" cy="1130299"/>
              </a:xfrm>
              <a:prstGeom prst="roundRect">
                <a:avLst/>
              </a:prstGeom>
              <a:gradFill flip="none" rotWithShape="1">
                <a:gsLst>
                  <a:gs pos="6000">
                    <a:schemeClr val="tx2">
                      <a:lumMod val="75000"/>
                    </a:schemeClr>
                  </a:gs>
                  <a:gs pos="98000">
                    <a:schemeClr val="bg2"/>
                  </a:gs>
                </a:gsLst>
                <a:lin ang="16200000" scaled="1"/>
                <a:tileRect/>
              </a:gra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sp>
            <p:nvSpPr>
              <p:cNvPr id="45" name="Rounded Rectangle 44"/>
              <p:cNvSpPr/>
              <p:nvPr/>
            </p:nvSpPr>
            <p:spPr bwMode="auto">
              <a:xfrm>
                <a:off x="6494463" y="3387726"/>
                <a:ext cx="904875" cy="1066800"/>
              </a:xfrm>
              <a:prstGeom prst="roundRect">
                <a:avLst>
                  <a:gd name="adj" fmla="val 8940"/>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grpSp>
            <p:nvGrpSpPr>
              <p:cNvPr id="46" name="Group 201"/>
              <p:cNvGrpSpPr/>
              <p:nvPr/>
            </p:nvGrpSpPr>
            <p:grpSpPr>
              <a:xfrm>
                <a:off x="6521450" y="3403592"/>
                <a:ext cx="850900" cy="187322"/>
                <a:chOff x="4724400" y="3392584"/>
                <a:chExt cx="762000" cy="142722"/>
              </a:xfrm>
            </p:grpSpPr>
            <p:sp>
              <p:nvSpPr>
                <p:cNvPr id="63" name="Rounded Rectangle 62"/>
                <p:cNvSpPr/>
                <p:nvPr/>
              </p:nvSpPr>
              <p:spPr bwMode="auto">
                <a:xfrm>
                  <a:off x="4724400" y="3392584"/>
                  <a:ext cx="762000" cy="142722"/>
                </a:xfrm>
                <a:prstGeom prst="roundRect">
                  <a:avLst/>
                </a:prstGeom>
                <a:gradFill flip="none" rotWithShape="1">
                  <a:gsLst>
                    <a:gs pos="100000">
                      <a:schemeClr val="accent1"/>
                    </a:gs>
                    <a:gs pos="0">
                      <a:schemeClr val="accent2"/>
                    </a:gs>
                  </a:gsLst>
                  <a:lin ang="16200000" scaled="0"/>
                  <a:tileRect/>
                </a:gra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sp>
              <p:nvSpPr>
                <p:cNvPr id="64" name="Rounded Rectangle 63"/>
                <p:cNvSpPr/>
                <p:nvPr/>
              </p:nvSpPr>
              <p:spPr bwMode="auto">
                <a:xfrm>
                  <a:off x="4800600" y="3443361"/>
                  <a:ext cx="276225" cy="34834"/>
                </a:xfrm>
                <a:prstGeom prst="roundRect">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sp>
              <p:nvSpPr>
                <p:cNvPr id="65" name="Rounded Rectangle 64"/>
                <p:cNvSpPr/>
                <p:nvPr/>
              </p:nvSpPr>
              <p:spPr bwMode="auto">
                <a:xfrm>
                  <a:off x="5334000" y="3443361"/>
                  <a:ext cx="76200" cy="34834"/>
                </a:xfrm>
                <a:prstGeom prst="roundRect">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grpSp>
          <p:grpSp>
            <p:nvGrpSpPr>
              <p:cNvPr id="47" name="Group 202"/>
              <p:cNvGrpSpPr/>
              <p:nvPr/>
            </p:nvGrpSpPr>
            <p:grpSpPr>
              <a:xfrm>
                <a:off x="6521450" y="3611557"/>
                <a:ext cx="850900" cy="187322"/>
                <a:chOff x="4724400" y="3392584"/>
                <a:chExt cx="762000" cy="142722"/>
              </a:xfrm>
            </p:grpSpPr>
            <p:sp>
              <p:nvSpPr>
                <p:cNvPr id="60" name="Rounded Rectangle 59"/>
                <p:cNvSpPr/>
                <p:nvPr/>
              </p:nvSpPr>
              <p:spPr bwMode="auto">
                <a:xfrm>
                  <a:off x="4724400" y="3392584"/>
                  <a:ext cx="762000" cy="142722"/>
                </a:xfrm>
                <a:prstGeom prst="roundRect">
                  <a:avLst/>
                </a:prstGeom>
                <a:gradFill flip="none" rotWithShape="1">
                  <a:gsLst>
                    <a:gs pos="100000">
                      <a:schemeClr val="accent1"/>
                    </a:gs>
                    <a:gs pos="0">
                      <a:schemeClr val="accent2"/>
                    </a:gs>
                  </a:gsLst>
                  <a:lin ang="16200000" scaled="0"/>
                  <a:tileRect/>
                </a:gra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sp>
              <p:nvSpPr>
                <p:cNvPr id="61" name="Rounded Rectangle 60"/>
                <p:cNvSpPr/>
                <p:nvPr/>
              </p:nvSpPr>
              <p:spPr bwMode="auto">
                <a:xfrm>
                  <a:off x="4800600" y="3443361"/>
                  <a:ext cx="276225" cy="34834"/>
                </a:xfrm>
                <a:prstGeom prst="roundRect">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sp>
              <p:nvSpPr>
                <p:cNvPr id="62" name="Rounded Rectangle 61"/>
                <p:cNvSpPr/>
                <p:nvPr/>
              </p:nvSpPr>
              <p:spPr bwMode="auto">
                <a:xfrm>
                  <a:off x="5334000" y="3443361"/>
                  <a:ext cx="76200" cy="34834"/>
                </a:xfrm>
                <a:prstGeom prst="roundRect">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grpSp>
          <p:grpSp>
            <p:nvGrpSpPr>
              <p:cNvPr id="48" name="Group 203"/>
              <p:cNvGrpSpPr/>
              <p:nvPr/>
            </p:nvGrpSpPr>
            <p:grpSpPr>
              <a:xfrm>
                <a:off x="6521450" y="3819522"/>
                <a:ext cx="850900" cy="187322"/>
                <a:chOff x="4724400" y="3392584"/>
                <a:chExt cx="762000" cy="142722"/>
              </a:xfrm>
            </p:grpSpPr>
            <p:sp>
              <p:nvSpPr>
                <p:cNvPr id="57" name="Rounded Rectangle 56"/>
                <p:cNvSpPr/>
                <p:nvPr/>
              </p:nvSpPr>
              <p:spPr bwMode="auto">
                <a:xfrm>
                  <a:off x="4724400" y="3392584"/>
                  <a:ext cx="762000" cy="142722"/>
                </a:xfrm>
                <a:prstGeom prst="roundRect">
                  <a:avLst/>
                </a:prstGeom>
                <a:gradFill flip="none" rotWithShape="1">
                  <a:gsLst>
                    <a:gs pos="100000">
                      <a:schemeClr val="accent1"/>
                    </a:gs>
                    <a:gs pos="0">
                      <a:schemeClr val="accent2"/>
                    </a:gs>
                  </a:gsLst>
                  <a:lin ang="16200000" scaled="0"/>
                  <a:tileRect/>
                </a:gra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sp>
              <p:nvSpPr>
                <p:cNvPr id="58" name="Rounded Rectangle 57"/>
                <p:cNvSpPr/>
                <p:nvPr/>
              </p:nvSpPr>
              <p:spPr bwMode="auto">
                <a:xfrm>
                  <a:off x="4800600" y="3443361"/>
                  <a:ext cx="276225" cy="34834"/>
                </a:xfrm>
                <a:prstGeom prst="roundRect">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sp>
              <p:nvSpPr>
                <p:cNvPr id="59" name="Rounded Rectangle 58"/>
                <p:cNvSpPr/>
                <p:nvPr/>
              </p:nvSpPr>
              <p:spPr bwMode="auto">
                <a:xfrm>
                  <a:off x="5334000" y="3443361"/>
                  <a:ext cx="76200" cy="34834"/>
                </a:xfrm>
                <a:prstGeom prst="roundRect">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grpSp>
          <p:grpSp>
            <p:nvGrpSpPr>
              <p:cNvPr id="49" name="Group 204"/>
              <p:cNvGrpSpPr/>
              <p:nvPr/>
            </p:nvGrpSpPr>
            <p:grpSpPr>
              <a:xfrm>
                <a:off x="6521450" y="4027487"/>
                <a:ext cx="850900" cy="187322"/>
                <a:chOff x="4724400" y="3392584"/>
                <a:chExt cx="762000" cy="142722"/>
              </a:xfrm>
            </p:grpSpPr>
            <p:sp>
              <p:nvSpPr>
                <p:cNvPr id="54" name="Rounded Rectangle 53"/>
                <p:cNvSpPr/>
                <p:nvPr/>
              </p:nvSpPr>
              <p:spPr bwMode="auto">
                <a:xfrm>
                  <a:off x="4724400" y="3392584"/>
                  <a:ext cx="762000" cy="142722"/>
                </a:xfrm>
                <a:prstGeom prst="roundRect">
                  <a:avLst/>
                </a:prstGeom>
                <a:gradFill flip="none" rotWithShape="1">
                  <a:gsLst>
                    <a:gs pos="100000">
                      <a:schemeClr val="accent1"/>
                    </a:gs>
                    <a:gs pos="0">
                      <a:schemeClr val="accent2"/>
                    </a:gs>
                  </a:gsLst>
                  <a:lin ang="16200000" scaled="0"/>
                  <a:tileRect/>
                </a:gra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sp>
              <p:nvSpPr>
                <p:cNvPr id="55" name="Rounded Rectangle 54"/>
                <p:cNvSpPr/>
                <p:nvPr/>
              </p:nvSpPr>
              <p:spPr bwMode="auto">
                <a:xfrm>
                  <a:off x="4800600" y="3443361"/>
                  <a:ext cx="276225" cy="34834"/>
                </a:xfrm>
                <a:prstGeom prst="roundRect">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sp>
              <p:nvSpPr>
                <p:cNvPr id="56" name="Rounded Rectangle 55"/>
                <p:cNvSpPr/>
                <p:nvPr/>
              </p:nvSpPr>
              <p:spPr bwMode="auto">
                <a:xfrm>
                  <a:off x="5334000" y="3443361"/>
                  <a:ext cx="76200" cy="34834"/>
                </a:xfrm>
                <a:prstGeom prst="roundRect">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grpSp>
          <p:grpSp>
            <p:nvGrpSpPr>
              <p:cNvPr id="50" name="Group 205"/>
              <p:cNvGrpSpPr/>
              <p:nvPr/>
            </p:nvGrpSpPr>
            <p:grpSpPr>
              <a:xfrm>
                <a:off x="6521450" y="4235453"/>
                <a:ext cx="850900" cy="187322"/>
                <a:chOff x="4724400" y="3392584"/>
                <a:chExt cx="762000" cy="142722"/>
              </a:xfrm>
            </p:grpSpPr>
            <p:sp>
              <p:nvSpPr>
                <p:cNvPr id="51" name="Rounded Rectangle 50"/>
                <p:cNvSpPr/>
                <p:nvPr/>
              </p:nvSpPr>
              <p:spPr bwMode="auto">
                <a:xfrm>
                  <a:off x="4724400" y="3392584"/>
                  <a:ext cx="762000" cy="142722"/>
                </a:xfrm>
                <a:prstGeom prst="roundRect">
                  <a:avLst/>
                </a:prstGeom>
                <a:gradFill flip="none" rotWithShape="1">
                  <a:gsLst>
                    <a:gs pos="100000">
                      <a:schemeClr val="accent1"/>
                    </a:gs>
                    <a:gs pos="0">
                      <a:schemeClr val="accent2"/>
                    </a:gs>
                  </a:gsLst>
                  <a:lin ang="16200000" scaled="0"/>
                  <a:tileRect/>
                </a:gra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sp>
              <p:nvSpPr>
                <p:cNvPr id="52" name="Rounded Rectangle 51"/>
                <p:cNvSpPr/>
                <p:nvPr/>
              </p:nvSpPr>
              <p:spPr bwMode="auto">
                <a:xfrm>
                  <a:off x="4800600" y="3443361"/>
                  <a:ext cx="276225" cy="34834"/>
                </a:xfrm>
                <a:prstGeom prst="roundRect">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sp>
              <p:nvSpPr>
                <p:cNvPr id="53" name="Rounded Rectangle 52"/>
                <p:cNvSpPr/>
                <p:nvPr/>
              </p:nvSpPr>
              <p:spPr bwMode="auto">
                <a:xfrm>
                  <a:off x="5334000" y="3443361"/>
                  <a:ext cx="76200" cy="34834"/>
                </a:xfrm>
                <a:prstGeom prst="roundRect">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grpSp>
        </p:grpSp>
        <p:grpSp>
          <p:nvGrpSpPr>
            <p:cNvPr id="17" name="Group 197"/>
            <p:cNvGrpSpPr/>
            <p:nvPr/>
          </p:nvGrpSpPr>
          <p:grpSpPr>
            <a:xfrm>
              <a:off x="2417360" y="3030584"/>
              <a:ext cx="642134" cy="757798"/>
              <a:chOff x="6435725" y="3387724"/>
              <a:chExt cx="1022350" cy="1206501"/>
            </a:xfrm>
          </p:grpSpPr>
          <p:grpSp>
            <p:nvGrpSpPr>
              <p:cNvPr id="18" name="Group 198"/>
              <p:cNvGrpSpPr/>
              <p:nvPr/>
            </p:nvGrpSpPr>
            <p:grpSpPr>
              <a:xfrm>
                <a:off x="6646863" y="4508500"/>
                <a:ext cx="600075" cy="85725"/>
                <a:chOff x="6553200" y="4518025"/>
                <a:chExt cx="600075" cy="85725"/>
              </a:xfrm>
            </p:grpSpPr>
            <p:sp>
              <p:nvSpPr>
                <p:cNvPr id="41" name="Rounded Rectangle 40"/>
                <p:cNvSpPr/>
                <p:nvPr/>
              </p:nvSpPr>
              <p:spPr bwMode="auto">
                <a:xfrm>
                  <a:off x="6553200" y="4518025"/>
                  <a:ext cx="98425" cy="85725"/>
                </a:xfrm>
                <a:prstGeom prst="roundRect">
                  <a:avLst/>
                </a:prstGeom>
                <a:solidFill>
                  <a:schemeClr val="tx2">
                    <a:lumMod val="75000"/>
                  </a:schemeClr>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sp>
              <p:nvSpPr>
                <p:cNvPr id="42" name="Rounded Rectangle 41"/>
                <p:cNvSpPr/>
                <p:nvPr/>
              </p:nvSpPr>
              <p:spPr bwMode="auto">
                <a:xfrm>
                  <a:off x="7054850" y="4518025"/>
                  <a:ext cx="98425" cy="85725"/>
                </a:xfrm>
                <a:prstGeom prst="roundRect">
                  <a:avLst/>
                </a:prstGeom>
                <a:solidFill>
                  <a:schemeClr val="tx2">
                    <a:lumMod val="75000"/>
                  </a:schemeClr>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grpSp>
          <p:sp>
            <p:nvSpPr>
              <p:cNvPr id="19" name="Rounded Rectangle 18"/>
              <p:cNvSpPr/>
              <p:nvPr/>
            </p:nvSpPr>
            <p:spPr bwMode="auto">
              <a:xfrm>
                <a:off x="6435725" y="3387724"/>
                <a:ext cx="1022350" cy="1130299"/>
              </a:xfrm>
              <a:prstGeom prst="roundRect">
                <a:avLst/>
              </a:prstGeom>
              <a:gradFill flip="none" rotWithShape="1">
                <a:gsLst>
                  <a:gs pos="6000">
                    <a:schemeClr val="tx2">
                      <a:lumMod val="75000"/>
                    </a:schemeClr>
                  </a:gs>
                  <a:gs pos="98000">
                    <a:schemeClr val="bg2"/>
                  </a:gs>
                </a:gsLst>
                <a:lin ang="16200000" scaled="1"/>
                <a:tileRect/>
              </a:gra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sp>
            <p:nvSpPr>
              <p:cNvPr id="20" name="Rounded Rectangle 19"/>
              <p:cNvSpPr/>
              <p:nvPr/>
            </p:nvSpPr>
            <p:spPr bwMode="auto">
              <a:xfrm>
                <a:off x="6494463" y="3387726"/>
                <a:ext cx="904875" cy="1066800"/>
              </a:xfrm>
              <a:prstGeom prst="roundRect">
                <a:avLst>
                  <a:gd name="adj" fmla="val 8940"/>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grpSp>
            <p:nvGrpSpPr>
              <p:cNvPr id="21" name="Group 201"/>
              <p:cNvGrpSpPr/>
              <p:nvPr/>
            </p:nvGrpSpPr>
            <p:grpSpPr>
              <a:xfrm>
                <a:off x="6521450" y="3403592"/>
                <a:ext cx="850900" cy="187322"/>
                <a:chOff x="4724400" y="3392584"/>
                <a:chExt cx="762000" cy="142722"/>
              </a:xfrm>
            </p:grpSpPr>
            <p:sp>
              <p:nvSpPr>
                <p:cNvPr id="38" name="Rounded Rectangle 37"/>
                <p:cNvSpPr/>
                <p:nvPr/>
              </p:nvSpPr>
              <p:spPr bwMode="auto">
                <a:xfrm>
                  <a:off x="4724400" y="3392584"/>
                  <a:ext cx="762000" cy="142722"/>
                </a:xfrm>
                <a:prstGeom prst="roundRect">
                  <a:avLst/>
                </a:prstGeom>
                <a:gradFill flip="none" rotWithShape="1">
                  <a:gsLst>
                    <a:gs pos="100000">
                      <a:schemeClr val="accent1"/>
                    </a:gs>
                    <a:gs pos="0">
                      <a:schemeClr val="accent2"/>
                    </a:gs>
                  </a:gsLst>
                  <a:lin ang="16200000" scaled="0"/>
                  <a:tileRect/>
                </a:gra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sp>
              <p:nvSpPr>
                <p:cNvPr id="39" name="Rounded Rectangle 38"/>
                <p:cNvSpPr/>
                <p:nvPr/>
              </p:nvSpPr>
              <p:spPr bwMode="auto">
                <a:xfrm>
                  <a:off x="4800600" y="3443361"/>
                  <a:ext cx="276225" cy="34834"/>
                </a:xfrm>
                <a:prstGeom prst="roundRect">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sp>
              <p:nvSpPr>
                <p:cNvPr id="40" name="Rounded Rectangle 39"/>
                <p:cNvSpPr/>
                <p:nvPr/>
              </p:nvSpPr>
              <p:spPr bwMode="auto">
                <a:xfrm>
                  <a:off x="5334000" y="3443361"/>
                  <a:ext cx="76200" cy="34834"/>
                </a:xfrm>
                <a:prstGeom prst="roundRect">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grpSp>
          <p:grpSp>
            <p:nvGrpSpPr>
              <p:cNvPr id="22" name="Group 202"/>
              <p:cNvGrpSpPr/>
              <p:nvPr/>
            </p:nvGrpSpPr>
            <p:grpSpPr>
              <a:xfrm>
                <a:off x="6521450" y="3611557"/>
                <a:ext cx="850900" cy="187322"/>
                <a:chOff x="4724400" y="3392584"/>
                <a:chExt cx="762000" cy="142722"/>
              </a:xfrm>
            </p:grpSpPr>
            <p:sp>
              <p:nvSpPr>
                <p:cNvPr id="35" name="Rounded Rectangle 34"/>
                <p:cNvSpPr/>
                <p:nvPr/>
              </p:nvSpPr>
              <p:spPr bwMode="auto">
                <a:xfrm>
                  <a:off x="4724400" y="3392584"/>
                  <a:ext cx="762000" cy="142722"/>
                </a:xfrm>
                <a:prstGeom prst="roundRect">
                  <a:avLst/>
                </a:prstGeom>
                <a:gradFill flip="none" rotWithShape="1">
                  <a:gsLst>
                    <a:gs pos="100000">
                      <a:schemeClr val="accent1"/>
                    </a:gs>
                    <a:gs pos="0">
                      <a:schemeClr val="accent2"/>
                    </a:gs>
                  </a:gsLst>
                  <a:lin ang="16200000" scaled="0"/>
                  <a:tileRect/>
                </a:gra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sp>
              <p:nvSpPr>
                <p:cNvPr id="36" name="Rounded Rectangle 35"/>
                <p:cNvSpPr/>
                <p:nvPr/>
              </p:nvSpPr>
              <p:spPr bwMode="auto">
                <a:xfrm>
                  <a:off x="4800600" y="3443361"/>
                  <a:ext cx="276225" cy="34834"/>
                </a:xfrm>
                <a:prstGeom prst="roundRect">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sp>
              <p:nvSpPr>
                <p:cNvPr id="37" name="Rounded Rectangle 36"/>
                <p:cNvSpPr/>
                <p:nvPr/>
              </p:nvSpPr>
              <p:spPr bwMode="auto">
                <a:xfrm>
                  <a:off x="5334000" y="3443361"/>
                  <a:ext cx="76200" cy="34834"/>
                </a:xfrm>
                <a:prstGeom prst="roundRect">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grpSp>
          <p:grpSp>
            <p:nvGrpSpPr>
              <p:cNvPr id="23" name="Group 203"/>
              <p:cNvGrpSpPr/>
              <p:nvPr/>
            </p:nvGrpSpPr>
            <p:grpSpPr>
              <a:xfrm>
                <a:off x="6521450" y="3819522"/>
                <a:ext cx="850900" cy="187322"/>
                <a:chOff x="4724400" y="3392584"/>
                <a:chExt cx="762000" cy="142722"/>
              </a:xfrm>
            </p:grpSpPr>
            <p:sp>
              <p:nvSpPr>
                <p:cNvPr id="32" name="Rounded Rectangle 31"/>
                <p:cNvSpPr/>
                <p:nvPr/>
              </p:nvSpPr>
              <p:spPr bwMode="auto">
                <a:xfrm>
                  <a:off x="4724400" y="3392584"/>
                  <a:ext cx="762000" cy="142722"/>
                </a:xfrm>
                <a:prstGeom prst="roundRect">
                  <a:avLst/>
                </a:prstGeom>
                <a:gradFill flip="none" rotWithShape="1">
                  <a:gsLst>
                    <a:gs pos="100000">
                      <a:schemeClr val="accent1"/>
                    </a:gs>
                    <a:gs pos="0">
                      <a:schemeClr val="accent2"/>
                    </a:gs>
                  </a:gsLst>
                  <a:lin ang="16200000" scaled="0"/>
                  <a:tileRect/>
                </a:gra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sp>
              <p:nvSpPr>
                <p:cNvPr id="33" name="Rounded Rectangle 32"/>
                <p:cNvSpPr/>
                <p:nvPr/>
              </p:nvSpPr>
              <p:spPr bwMode="auto">
                <a:xfrm>
                  <a:off x="4800600" y="3443361"/>
                  <a:ext cx="276225" cy="34834"/>
                </a:xfrm>
                <a:prstGeom prst="roundRect">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sp>
              <p:nvSpPr>
                <p:cNvPr id="34" name="Rounded Rectangle 33"/>
                <p:cNvSpPr/>
                <p:nvPr/>
              </p:nvSpPr>
              <p:spPr bwMode="auto">
                <a:xfrm>
                  <a:off x="5334000" y="3443361"/>
                  <a:ext cx="76200" cy="34834"/>
                </a:xfrm>
                <a:prstGeom prst="roundRect">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grpSp>
          <p:grpSp>
            <p:nvGrpSpPr>
              <p:cNvPr id="24" name="Group 204"/>
              <p:cNvGrpSpPr/>
              <p:nvPr/>
            </p:nvGrpSpPr>
            <p:grpSpPr>
              <a:xfrm>
                <a:off x="6521450" y="4027487"/>
                <a:ext cx="850900" cy="187322"/>
                <a:chOff x="4724400" y="3392584"/>
                <a:chExt cx="762000" cy="142722"/>
              </a:xfrm>
            </p:grpSpPr>
            <p:sp>
              <p:nvSpPr>
                <p:cNvPr id="29" name="Rounded Rectangle 28"/>
                <p:cNvSpPr/>
                <p:nvPr/>
              </p:nvSpPr>
              <p:spPr bwMode="auto">
                <a:xfrm>
                  <a:off x="4724400" y="3392584"/>
                  <a:ext cx="762000" cy="142722"/>
                </a:xfrm>
                <a:prstGeom prst="roundRect">
                  <a:avLst/>
                </a:prstGeom>
                <a:gradFill flip="none" rotWithShape="1">
                  <a:gsLst>
                    <a:gs pos="100000">
                      <a:schemeClr val="accent1"/>
                    </a:gs>
                    <a:gs pos="0">
                      <a:schemeClr val="accent2"/>
                    </a:gs>
                  </a:gsLst>
                  <a:lin ang="16200000" scaled="0"/>
                  <a:tileRect/>
                </a:gra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sp>
              <p:nvSpPr>
                <p:cNvPr id="30" name="Rounded Rectangle 29"/>
                <p:cNvSpPr/>
                <p:nvPr/>
              </p:nvSpPr>
              <p:spPr bwMode="auto">
                <a:xfrm>
                  <a:off x="4800600" y="3443361"/>
                  <a:ext cx="276225" cy="34834"/>
                </a:xfrm>
                <a:prstGeom prst="roundRect">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sp>
              <p:nvSpPr>
                <p:cNvPr id="31" name="Rounded Rectangle 30"/>
                <p:cNvSpPr/>
                <p:nvPr/>
              </p:nvSpPr>
              <p:spPr bwMode="auto">
                <a:xfrm>
                  <a:off x="5334000" y="3443361"/>
                  <a:ext cx="76200" cy="34834"/>
                </a:xfrm>
                <a:prstGeom prst="roundRect">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grpSp>
          <p:grpSp>
            <p:nvGrpSpPr>
              <p:cNvPr id="25" name="Group 205"/>
              <p:cNvGrpSpPr/>
              <p:nvPr/>
            </p:nvGrpSpPr>
            <p:grpSpPr>
              <a:xfrm>
                <a:off x="6521450" y="4235453"/>
                <a:ext cx="850900" cy="187322"/>
                <a:chOff x="4724400" y="3392584"/>
                <a:chExt cx="762000" cy="142722"/>
              </a:xfrm>
            </p:grpSpPr>
            <p:sp>
              <p:nvSpPr>
                <p:cNvPr id="26" name="Rounded Rectangle 25"/>
                <p:cNvSpPr/>
                <p:nvPr/>
              </p:nvSpPr>
              <p:spPr bwMode="auto">
                <a:xfrm>
                  <a:off x="4724400" y="3392584"/>
                  <a:ext cx="762000" cy="142722"/>
                </a:xfrm>
                <a:prstGeom prst="roundRect">
                  <a:avLst/>
                </a:prstGeom>
                <a:gradFill flip="none" rotWithShape="1">
                  <a:gsLst>
                    <a:gs pos="100000">
                      <a:schemeClr val="accent1"/>
                    </a:gs>
                    <a:gs pos="0">
                      <a:schemeClr val="accent2"/>
                    </a:gs>
                  </a:gsLst>
                  <a:lin ang="16200000" scaled="0"/>
                  <a:tileRect/>
                </a:gra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sp>
              <p:nvSpPr>
                <p:cNvPr id="27" name="Rounded Rectangle 26"/>
                <p:cNvSpPr/>
                <p:nvPr/>
              </p:nvSpPr>
              <p:spPr bwMode="auto">
                <a:xfrm>
                  <a:off x="4800600" y="3443361"/>
                  <a:ext cx="276225" cy="34834"/>
                </a:xfrm>
                <a:prstGeom prst="roundRect">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sp>
              <p:nvSpPr>
                <p:cNvPr id="28" name="Rounded Rectangle 27"/>
                <p:cNvSpPr/>
                <p:nvPr/>
              </p:nvSpPr>
              <p:spPr bwMode="auto">
                <a:xfrm>
                  <a:off x="5334000" y="3443361"/>
                  <a:ext cx="76200" cy="34834"/>
                </a:xfrm>
                <a:prstGeom prst="roundRect">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grpSp>
        </p:grpSp>
      </p:grpSp>
      <p:grpSp>
        <p:nvGrpSpPr>
          <p:cNvPr id="68" name="Group 67"/>
          <p:cNvGrpSpPr/>
          <p:nvPr/>
        </p:nvGrpSpPr>
        <p:grpSpPr>
          <a:xfrm>
            <a:off x="2567797" y="3602473"/>
            <a:ext cx="579971" cy="602223"/>
            <a:chOff x="4114799" y="-2380400"/>
            <a:chExt cx="2049518" cy="2128152"/>
          </a:xfrm>
        </p:grpSpPr>
        <p:sp>
          <p:nvSpPr>
            <p:cNvPr id="69" name="Can 68"/>
            <p:cNvSpPr/>
            <p:nvPr/>
          </p:nvSpPr>
          <p:spPr bwMode="auto">
            <a:xfrm>
              <a:off x="4114799" y="-2380400"/>
              <a:ext cx="2049518" cy="2128152"/>
            </a:xfrm>
            <a:prstGeom prst="can">
              <a:avLst>
                <a:gd name="adj" fmla="val 23077"/>
              </a:avLst>
            </a:prstGeom>
            <a:solidFill>
              <a:schemeClr val="bg1"/>
            </a:solidFill>
            <a:ln w="28575" algn="ctr">
              <a:noFill/>
              <a:miter lim="800000"/>
              <a:headEnd type="none" w="sm" len="sm"/>
              <a:tailEnd type="none" w="sm" len="sm"/>
            </a:ln>
          </p:spPr>
          <p:txBody>
            <a:bodyPr lIns="91431" tIns="45716" rIns="91431" bIns="45716" rtlCol="0" anchor="ctr"/>
            <a:lstStyle/>
            <a:p>
              <a:pPr algn="ctr" fontAlgn="auto">
                <a:spcBef>
                  <a:spcPts val="0"/>
                </a:spcBef>
                <a:spcAft>
                  <a:spcPts val="0"/>
                </a:spcAft>
              </a:pPr>
              <a:endParaRPr lang="en-US" sz="2000" kern="0" dirty="0">
                <a:solidFill>
                  <a:schemeClr val="bg1"/>
                </a:solidFill>
                <a:latin typeface="+mn-lt"/>
                <a:cs typeface="Verdana" pitchFamily="34" charset="0"/>
              </a:endParaRPr>
            </a:p>
          </p:txBody>
        </p:sp>
        <p:grpSp>
          <p:nvGrpSpPr>
            <p:cNvPr id="70" name="Group 69"/>
            <p:cNvGrpSpPr/>
            <p:nvPr/>
          </p:nvGrpSpPr>
          <p:grpSpPr>
            <a:xfrm>
              <a:off x="4177861" y="-2285807"/>
              <a:ext cx="1907628" cy="1923199"/>
              <a:chOff x="4177861" y="-2285807"/>
              <a:chExt cx="1907628" cy="1923199"/>
            </a:xfrm>
          </p:grpSpPr>
          <p:sp>
            <p:nvSpPr>
              <p:cNvPr id="71" name="Can 70"/>
              <p:cNvSpPr/>
              <p:nvPr/>
            </p:nvSpPr>
            <p:spPr bwMode="auto">
              <a:xfrm>
                <a:off x="4177861" y="-1193352"/>
                <a:ext cx="1907628" cy="830744"/>
              </a:xfrm>
              <a:prstGeom prst="can">
                <a:avLst>
                  <a:gd name="adj" fmla="val 50000"/>
                </a:avLst>
              </a:prstGeom>
              <a:gradFill flip="none" rotWithShape="1">
                <a:gsLst>
                  <a:gs pos="6000">
                    <a:schemeClr val="tx2">
                      <a:lumMod val="75000"/>
                    </a:schemeClr>
                  </a:gs>
                  <a:gs pos="98000">
                    <a:schemeClr val="bg2"/>
                  </a:gs>
                </a:gsLst>
                <a:lin ang="16200000" scaled="1"/>
                <a:tileRect/>
              </a:gradFill>
              <a:ln w="28575" algn="ctr">
                <a:noFill/>
                <a:miter lim="800000"/>
                <a:headEnd type="none" w="sm" len="sm"/>
                <a:tailEnd type="none" w="sm" len="sm"/>
              </a:ln>
            </p:spPr>
            <p:txBody>
              <a:bodyPr lIns="91431" tIns="45716" rIns="91431" bIns="45716" rtlCol="0" anchor="ctr"/>
              <a:lstStyle/>
              <a:p>
                <a:pPr algn="ctr" fontAlgn="auto">
                  <a:spcBef>
                    <a:spcPts val="0"/>
                  </a:spcBef>
                  <a:spcAft>
                    <a:spcPts val="0"/>
                  </a:spcAft>
                </a:pPr>
                <a:endParaRPr lang="en-US" sz="2000" kern="0" dirty="0">
                  <a:solidFill>
                    <a:schemeClr val="bg1"/>
                  </a:solidFill>
                  <a:latin typeface="+mn-lt"/>
                  <a:cs typeface="Verdana" pitchFamily="34" charset="0"/>
                </a:endParaRPr>
              </a:p>
            </p:txBody>
          </p:sp>
          <p:sp>
            <p:nvSpPr>
              <p:cNvPr id="72" name="Can 71"/>
              <p:cNvSpPr/>
              <p:nvPr/>
            </p:nvSpPr>
            <p:spPr bwMode="auto">
              <a:xfrm>
                <a:off x="4367050" y="-1418894"/>
                <a:ext cx="1492329" cy="578882"/>
              </a:xfrm>
              <a:prstGeom prst="can">
                <a:avLst>
                  <a:gd name="adj" fmla="val 50000"/>
                </a:avLst>
              </a:prstGeom>
              <a:solidFill>
                <a:schemeClr val="bg1"/>
              </a:solidFill>
              <a:ln w="28575" algn="ctr">
                <a:noFill/>
                <a:miter lim="800000"/>
                <a:headEnd type="none" w="sm" len="sm"/>
                <a:tailEnd type="none" w="sm" len="sm"/>
              </a:ln>
            </p:spPr>
            <p:txBody>
              <a:bodyPr lIns="91431" tIns="45716" rIns="91431" bIns="45716" rtlCol="0" anchor="ctr"/>
              <a:lstStyle/>
              <a:p>
                <a:pPr algn="ctr" fontAlgn="auto">
                  <a:spcBef>
                    <a:spcPts val="0"/>
                  </a:spcBef>
                  <a:spcAft>
                    <a:spcPts val="0"/>
                  </a:spcAft>
                </a:pPr>
                <a:endParaRPr lang="en-US" sz="2000" kern="0" dirty="0">
                  <a:solidFill>
                    <a:schemeClr val="bg1"/>
                  </a:solidFill>
                  <a:latin typeface="+mn-lt"/>
                  <a:cs typeface="Verdana" pitchFamily="34" charset="0"/>
                </a:endParaRPr>
              </a:p>
            </p:txBody>
          </p:sp>
          <p:sp>
            <p:nvSpPr>
              <p:cNvPr id="73" name="Can 72"/>
              <p:cNvSpPr/>
              <p:nvPr/>
            </p:nvSpPr>
            <p:spPr bwMode="auto">
              <a:xfrm>
                <a:off x="4177861" y="-1739578"/>
                <a:ext cx="1907628" cy="830744"/>
              </a:xfrm>
              <a:prstGeom prst="can">
                <a:avLst>
                  <a:gd name="adj" fmla="val 50000"/>
                </a:avLst>
              </a:prstGeom>
              <a:gradFill flip="none" rotWithShape="1">
                <a:gsLst>
                  <a:gs pos="6000">
                    <a:schemeClr val="tx2">
                      <a:lumMod val="75000"/>
                    </a:schemeClr>
                  </a:gs>
                  <a:gs pos="98000">
                    <a:schemeClr val="bg2"/>
                  </a:gs>
                </a:gsLst>
                <a:lin ang="16200000" scaled="1"/>
                <a:tileRect/>
              </a:gradFill>
              <a:ln w="28575" algn="ctr">
                <a:noFill/>
                <a:miter lim="800000"/>
                <a:headEnd type="none" w="sm" len="sm"/>
                <a:tailEnd type="none" w="sm" len="sm"/>
              </a:ln>
            </p:spPr>
            <p:txBody>
              <a:bodyPr lIns="91431" tIns="45716" rIns="91431" bIns="45716" rtlCol="0" anchor="ctr"/>
              <a:lstStyle/>
              <a:p>
                <a:pPr algn="ctr" fontAlgn="auto">
                  <a:spcBef>
                    <a:spcPts val="0"/>
                  </a:spcBef>
                  <a:spcAft>
                    <a:spcPts val="0"/>
                  </a:spcAft>
                </a:pPr>
                <a:endParaRPr lang="en-US" sz="2000" kern="0" dirty="0">
                  <a:solidFill>
                    <a:schemeClr val="bg1"/>
                  </a:solidFill>
                  <a:latin typeface="+mn-lt"/>
                  <a:cs typeface="Verdana" pitchFamily="34" charset="0"/>
                </a:endParaRPr>
              </a:p>
            </p:txBody>
          </p:sp>
          <p:sp>
            <p:nvSpPr>
              <p:cNvPr id="74" name="Can 73"/>
              <p:cNvSpPr/>
              <p:nvPr/>
            </p:nvSpPr>
            <p:spPr bwMode="auto">
              <a:xfrm>
                <a:off x="4367050" y="-1954922"/>
                <a:ext cx="1492329" cy="578882"/>
              </a:xfrm>
              <a:prstGeom prst="can">
                <a:avLst>
                  <a:gd name="adj" fmla="val 50000"/>
                </a:avLst>
              </a:prstGeom>
              <a:solidFill>
                <a:schemeClr val="bg1"/>
              </a:solidFill>
              <a:ln w="28575" algn="ctr">
                <a:noFill/>
                <a:miter lim="800000"/>
                <a:headEnd type="none" w="sm" len="sm"/>
                <a:tailEnd type="none" w="sm" len="sm"/>
              </a:ln>
            </p:spPr>
            <p:txBody>
              <a:bodyPr lIns="91431" tIns="45716" rIns="91431" bIns="45716" rtlCol="0" anchor="ctr"/>
              <a:lstStyle/>
              <a:p>
                <a:pPr algn="ctr" fontAlgn="auto">
                  <a:spcBef>
                    <a:spcPts val="0"/>
                  </a:spcBef>
                  <a:spcAft>
                    <a:spcPts val="0"/>
                  </a:spcAft>
                </a:pPr>
                <a:endParaRPr lang="en-US" sz="2000" kern="0" dirty="0">
                  <a:solidFill>
                    <a:schemeClr val="bg1"/>
                  </a:solidFill>
                  <a:latin typeface="+mn-lt"/>
                  <a:cs typeface="Verdana" pitchFamily="34" charset="0"/>
                </a:endParaRPr>
              </a:p>
            </p:txBody>
          </p:sp>
          <p:sp>
            <p:nvSpPr>
              <p:cNvPr id="75" name="Can 74"/>
              <p:cNvSpPr/>
              <p:nvPr/>
            </p:nvSpPr>
            <p:spPr bwMode="auto">
              <a:xfrm>
                <a:off x="4177861" y="-2285807"/>
                <a:ext cx="1907628" cy="830744"/>
              </a:xfrm>
              <a:prstGeom prst="can">
                <a:avLst>
                  <a:gd name="adj" fmla="val 50000"/>
                </a:avLst>
              </a:prstGeom>
              <a:gradFill flip="none" rotWithShape="1">
                <a:gsLst>
                  <a:gs pos="6000">
                    <a:schemeClr val="tx2">
                      <a:lumMod val="75000"/>
                    </a:schemeClr>
                  </a:gs>
                  <a:gs pos="98000">
                    <a:schemeClr val="bg2"/>
                  </a:gs>
                </a:gsLst>
                <a:lin ang="16200000" scaled="1"/>
                <a:tileRect/>
              </a:gradFill>
              <a:ln w="28575" algn="ctr">
                <a:noFill/>
                <a:miter lim="800000"/>
                <a:headEnd type="none" w="sm" len="sm"/>
                <a:tailEnd type="none" w="sm" len="sm"/>
              </a:ln>
            </p:spPr>
            <p:txBody>
              <a:bodyPr lIns="91431" tIns="45716" rIns="91431" bIns="45716" rtlCol="0" anchor="ctr"/>
              <a:lstStyle/>
              <a:p>
                <a:pPr algn="ctr" fontAlgn="auto">
                  <a:spcBef>
                    <a:spcPts val="0"/>
                  </a:spcBef>
                  <a:spcAft>
                    <a:spcPts val="0"/>
                  </a:spcAft>
                </a:pPr>
                <a:endParaRPr lang="en-US" sz="2000" kern="0" dirty="0">
                  <a:solidFill>
                    <a:schemeClr val="bg1"/>
                  </a:solidFill>
                  <a:latin typeface="+mn-lt"/>
                  <a:cs typeface="Verdana" pitchFamily="34" charset="0"/>
                </a:endParaRPr>
              </a:p>
            </p:txBody>
          </p:sp>
        </p:grpSp>
      </p:grpSp>
      <p:grpSp>
        <p:nvGrpSpPr>
          <p:cNvPr id="76" name="Group 75"/>
          <p:cNvGrpSpPr/>
          <p:nvPr/>
        </p:nvGrpSpPr>
        <p:grpSpPr>
          <a:xfrm>
            <a:off x="1649560" y="1786821"/>
            <a:ext cx="512294" cy="388335"/>
            <a:chOff x="5338763" y="-4545013"/>
            <a:chExt cx="11166476" cy="8464551"/>
          </a:xfrm>
        </p:grpSpPr>
        <p:sp>
          <p:nvSpPr>
            <p:cNvPr id="77" name="Freeform 7"/>
            <p:cNvSpPr>
              <a:spLocks noEditPoints="1"/>
            </p:cNvSpPr>
            <p:nvPr/>
          </p:nvSpPr>
          <p:spPr bwMode="auto">
            <a:xfrm>
              <a:off x="6823076" y="-4545013"/>
              <a:ext cx="8928100" cy="6592888"/>
            </a:xfrm>
            <a:custGeom>
              <a:avLst/>
              <a:gdLst>
                <a:gd name="T0" fmla="*/ 2223 w 2810"/>
                <a:gd name="T1" fmla="*/ 36 h 2072"/>
                <a:gd name="T2" fmla="*/ 113 w 2810"/>
                <a:gd name="T3" fmla="*/ 987 h 2072"/>
                <a:gd name="T4" fmla="*/ 36 w 2810"/>
                <a:gd name="T5" fmla="*/ 1193 h 2072"/>
                <a:gd name="T6" fmla="*/ 381 w 2810"/>
                <a:gd name="T7" fmla="*/ 1959 h 2072"/>
                <a:gd name="T8" fmla="*/ 586 w 2810"/>
                <a:gd name="T9" fmla="*/ 2037 h 2072"/>
                <a:gd name="T10" fmla="*/ 2697 w 2810"/>
                <a:gd name="T11" fmla="*/ 1085 h 2072"/>
                <a:gd name="T12" fmla="*/ 2775 w 2810"/>
                <a:gd name="T13" fmla="*/ 880 h 2072"/>
                <a:gd name="T14" fmla="*/ 2429 w 2810"/>
                <a:gd name="T15" fmla="*/ 113 h 2072"/>
                <a:gd name="T16" fmla="*/ 2223 w 2810"/>
                <a:gd name="T17" fmla="*/ 36 h 2072"/>
                <a:gd name="T18" fmla="*/ 2285 w 2810"/>
                <a:gd name="T19" fmla="*/ 262 h 2072"/>
                <a:gd name="T20" fmla="*/ 2256 w 2810"/>
                <a:gd name="T21" fmla="*/ 338 h 2072"/>
                <a:gd name="T22" fmla="*/ 318 w 2810"/>
                <a:gd name="T23" fmla="*/ 1212 h 2072"/>
                <a:gd name="T24" fmla="*/ 242 w 2810"/>
                <a:gd name="T25" fmla="*/ 1183 h 2072"/>
                <a:gd name="T26" fmla="*/ 232 w 2810"/>
                <a:gd name="T27" fmla="*/ 1161 h 2072"/>
                <a:gd name="T28" fmla="*/ 261 w 2810"/>
                <a:gd name="T29" fmla="*/ 1085 h 2072"/>
                <a:gd name="T30" fmla="*/ 2199 w 2810"/>
                <a:gd name="T31" fmla="*/ 211 h 2072"/>
                <a:gd name="T32" fmla="*/ 2275 w 2810"/>
                <a:gd name="T33" fmla="*/ 240 h 2072"/>
                <a:gd name="T34" fmla="*/ 2285 w 2810"/>
                <a:gd name="T35" fmla="*/ 262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0" h="2072">
                  <a:moveTo>
                    <a:pt x="2223" y="36"/>
                  </a:moveTo>
                  <a:cubicBezTo>
                    <a:pt x="113" y="987"/>
                    <a:pt x="113" y="987"/>
                    <a:pt x="113" y="987"/>
                  </a:cubicBezTo>
                  <a:cubicBezTo>
                    <a:pt x="35" y="1023"/>
                    <a:pt x="0" y="1115"/>
                    <a:pt x="36" y="1193"/>
                  </a:cubicBezTo>
                  <a:cubicBezTo>
                    <a:pt x="381" y="1959"/>
                    <a:pt x="381" y="1959"/>
                    <a:pt x="381" y="1959"/>
                  </a:cubicBezTo>
                  <a:cubicBezTo>
                    <a:pt x="416" y="2037"/>
                    <a:pt x="508" y="2072"/>
                    <a:pt x="586" y="2037"/>
                  </a:cubicBezTo>
                  <a:cubicBezTo>
                    <a:pt x="2697" y="1085"/>
                    <a:pt x="2697" y="1085"/>
                    <a:pt x="2697" y="1085"/>
                  </a:cubicBezTo>
                  <a:cubicBezTo>
                    <a:pt x="2775" y="1050"/>
                    <a:pt x="2810" y="958"/>
                    <a:pt x="2775" y="880"/>
                  </a:cubicBezTo>
                  <a:cubicBezTo>
                    <a:pt x="2429" y="113"/>
                    <a:pt x="2429" y="113"/>
                    <a:pt x="2429" y="113"/>
                  </a:cubicBezTo>
                  <a:cubicBezTo>
                    <a:pt x="2394" y="35"/>
                    <a:pt x="2302" y="0"/>
                    <a:pt x="2223" y="36"/>
                  </a:cubicBezTo>
                  <a:close/>
                  <a:moveTo>
                    <a:pt x="2285" y="262"/>
                  </a:moveTo>
                  <a:cubicBezTo>
                    <a:pt x="2298" y="291"/>
                    <a:pt x="2285" y="325"/>
                    <a:pt x="2256" y="338"/>
                  </a:cubicBezTo>
                  <a:cubicBezTo>
                    <a:pt x="318" y="1212"/>
                    <a:pt x="318" y="1212"/>
                    <a:pt x="318" y="1212"/>
                  </a:cubicBezTo>
                  <a:cubicBezTo>
                    <a:pt x="289" y="1225"/>
                    <a:pt x="255" y="1212"/>
                    <a:pt x="242" y="1183"/>
                  </a:cubicBezTo>
                  <a:cubicBezTo>
                    <a:pt x="232" y="1161"/>
                    <a:pt x="232" y="1161"/>
                    <a:pt x="232" y="1161"/>
                  </a:cubicBezTo>
                  <a:cubicBezTo>
                    <a:pt x="219" y="1132"/>
                    <a:pt x="232" y="1098"/>
                    <a:pt x="261" y="1085"/>
                  </a:cubicBezTo>
                  <a:cubicBezTo>
                    <a:pt x="2199" y="211"/>
                    <a:pt x="2199" y="211"/>
                    <a:pt x="2199" y="211"/>
                  </a:cubicBezTo>
                  <a:cubicBezTo>
                    <a:pt x="2228" y="198"/>
                    <a:pt x="2262" y="211"/>
                    <a:pt x="2275" y="240"/>
                  </a:cubicBezTo>
                  <a:lnTo>
                    <a:pt x="2285" y="262"/>
                  </a:lnTo>
                  <a:close/>
                </a:path>
              </a:pathLst>
            </a:custGeom>
            <a:gradFill flip="none" rotWithShape="1">
              <a:gsLst>
                <a:gs pos="5000">
                  <a:schemeClr val="accent2"/>
                </a:gs>
                <a:gs pos="95000">
                  <a:schemeClr val="accent1"/>
                </a:gs>
              </a:gsLst>
              <a:lin ang="0" scaled="1"/>
              <a:tileRect/>
            </a:gradFill>
            <a:ln w="19050">
              <a:noFill/>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lnSpc>
                  <a:spcPct val="90000"/>
                </a:lnSpc>
              </a:pPr>
              <a:endParaRPr lang="en-US" sz="1200">
                <a:solidFill>
                  <a:schemeClr val="bg1"/>
                </a:solidFill>
                <a:latin typeface="+mn-lt"/>
              </a:endParaRPr>
            </a:p>
          </p:txBody>
        </p:sp>
        <p:sp>
          <p:nvSpPr>
            <p:cNvPr id="78" name="Freeform 8"/>
            <p:cNvSpPr>
              <a:spLocks/>
            </p:cNvSpPr>
            <p:nvPr/>
          </p:nvSpPr>
          <p:spPr bwMode="auto">
            <a:xfrm>
              <a:off x="5338763" y="-331788"/>
              <a:ext cx="2262188" cy="2822575"/>
            </a:xfrm>
            <a:custGeom>
              <a:avLst/>
              <a:gdLst>
                <a:gd name="T0" fmla="*/ 502 w 712"/>
                <a:gd name="T1" fmla="*/ 41 h 887"/>
                <a:gd name="T2" fmla="*/ 19 w 712"/>
                <a:gd name="T3" fmla="*/ 26 h 887"/>
                <a:gd name="T4" fmla="*/ 0 w 712"/>
                <a:gd name="T5" fmla="*/ 36 h 887"/>
                <a:gd name="T6" fmla="*/ 384 w 712"/>
                <a:gd name="T7" fmla="*/ 887 h 887"/>
                <a:gd name="T8" fmla="*/ 404 w 712"/>
                <a:gd name="T9" fmla="*/ 880 h 887"/>
                <a:gd name="T10" fmla="*/ 712 w 712"/>
                <a:gd name="T11" fmla="*/ 508 h 887"/>
                <a:gd name="T12" fmla="*/ 502 w 712"/>
                <a:gd name="T13" fmla="*/ 41 h 887"/>
              </a:gdLst>
              <a:ahLst/>
              <a:cxnLst>
                <a:cxn ang="0">
                  <a:pos x="T0" y="T1"/>
                </a:cxn>
                <a:cxn ang="0">
                  <a:pos x="T2" y="T3"/>
                </a:cxn>
                <a:cxn ang="0">
                  <a:pos x="T4" y="T5"/>
                </a:cxn>
                <a:cxn ang="0">
                  <a:pos x="T6" y="T7"/>
                </a:cxn>
                <a:cxn ang="0">
                  <a:pos x="T8" y="T9"/>
                </a:cxn>
                <a:cxn ang="0">
                  <a:pos x="T10" y="T11"/>
                </a:cxn>
                <a:cxn ang="0">
                  <a:pos x="T12" y="T13"/>
                </a:cxn>
              </a:cxnLst>
              <a:rect l="0" t="0" r="r" b="b"/>
              <a:pathLst>
                <a:path w="712" h="887">
                  <a:moveTo>
                    <a:pt x="502" y="41"/>
                  </a:moveTo>
                  <a:cubicBezTo>
                    <a:pt x="394" y="90"/>
                    <a:pt x="76" y="0"/>
                    <a:pt x="19" y="26"/>
                  </a:cubicBezTo>
                  <a:cubicBezTo>
                    <a:pt x="13" y="29"/>
                    <a:pt x="7" y="33"/>
                    <a:pt x="0" y="36"/>
                  </a:cubicBezTo>
                  <a:cubicBezTo>
                    <a:pt x="384" y="887"/>
                    <a:pt x="384" y="887"/>
                    <a:pt x="384" y="887"/>
                  </a:cubicBezTo>
                  <a:cubicBezTo>
                    <a:pt x="391" y="885"/>
                    <a:pt x="398" y="883"/>
                    <a:pt x="404" y="880"/>
                  </a:cubicBezTo>
                  <a:cubicBezTo>
                    <a:pt x="440" y="864"/>
                    <a:pt x="649" y="537"/>
                    <a:pt x="712" y="508"/>
                  </a:cubicBezTo>
                  <a:lnTo>
                    <a:pt x="502" y="41"/>
                  </a:lnTo>
                  <a:close/>
                </a:path>
              </a:pathLst>
            </a:custGeom>
            <a:gradFill flip="none" rotWithShape="1">
              <a:gsLst>
                <a:gs pos="5000">
                  <a:schemeClr val="accent2"/>
                </a:gs>
                <a:gs pos="95000">
                  <a:schemeClr val="accent1"/>
                </a:gs>
              </a:gsLst>
              <a:path path="circle">
                <a:fillToRect l="50000" t="50000" r="50000" b="50000"/>
              </a:path>
              <a:tileRect/>
            </a:gradFill>
            <a:ln w="9525">
              <a:noFill/>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lnSpc>
                  <a:spcPct val="90000"/>
                </a:lnSpc>
              </a:pPr>
              <a:endParaRPr lang="en-US" sz="1200">
                <a:solidFill>
                  <a:schemeClr val="bg1"/>
                </a:solidFill>
                <a:latin typeface="+mn-lt"/>
              </a:endParaRPr>
            </a:p>
          </p:txBody>
        </p:sp>
        <p:sp>
          <p:nvSpPr>
            <p:cNvPr id="79" name="Freeform 9"/>
            <p:cNvSpPr>
              <a:spLocks/>
            </p:cNvSpPr>
            <p:nvPr/>
          </p:nvSpPr>
          <p:spPr bwMode="auto">
            <a:xfrm>
              <a:off x="11303001" y="158750"/>
              <a:ext cx="5202238" cy="3760788"/>
            </a:xfrm>
            <a:custGeom>
              <a:avLst/>
              <a:gdLst>
                <a:gd name="T0" fmla="*/ 729 w 1637"/>
                <a:gd name="T1" fmla="*/ 931 h 1182"/>
                <a:gd name="T2" fmla="*/ 576 w 1637"/>
                <a:gd name="T3" fmla="*/ 823 h 1182"/>
                <a:gd name="T4" fmla="*/ 576 w 1637"/>
                <a:gd name="T5" fmla="*/ 530 h 1182"/>
                <a:gd name="T6" fmla="*/ 797 w 1637"/>
                <a:gd name="T7" fmla="*/ 160 h 1182"/>
                <a:gd name="T8" fmla="*/ 765 w 1637"/>
                <a:gd name="T9" fmla="*/ 0 h 1182"/>
                <a:gd name="T10" fmla="*/ 0 w 1637"/>
                <a:gd name="T11" fmla="*/ 362 h 1182"/>
                <a:gd name="T12" fmla="*/ 307 w 1637"/>
                <a:gd name="T13" fmla="*/ 578 h 1182"/>
                <a:gd name="T14" fmla="*/ 307 w 1637"/>
                <a:gd name="T15" fmla="*/ 1088 h 1182"/>
                <a:gd name="T16" fmla="*/ 379 w 1637"/>
                <a:gd name="T17" fmla="*/ 1182 h 1182"/>
                <a:gd name="T18" fmla="*/ 1637 w 1637"/>
                <a:gd name="T19" fmla="*/ 1182 h 1182"/>
                <a:gd name="T20" fmla="*/ 1637 w 1637"/>
                <a:gd name="T21" fmla="*/ 931 h 1182"/>
                <a:gd name="T22" fmla="*/ 729 w 1637"/>
                <a:gd name="T23" fmla="*/ 931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7" h="1182">
                  <a:moveTo>
                    <a:pt x="729" y="931"/>
                  </a:moveTo>
                  <a:cubicBezTo>
                    <a:pt x="617" y="931"/>
                    <a:pt x="576" y="899"/>
                    <a:pt x="576" y="823"/>
                  </a:cubicBezTo>
                  <a:cubicBezTo>
                    <a:pt x="576" y="762"/>
                    <a:pt x="576" y="598"/>
                    <a:pt x="576" y="530"/>
                  </a:cubicBezTo>
                  <a:cubicBezTo>
                    <a:pt x="707" y="457"/>
                    <a:pt x="797" y="320"/>
                    <a:pt x="797" y="160"/>
                  </a:cubicBezTo>
                  <a:cubicBezTo>
                    <a:pt x="797" y="103"/>
                    <a:pt x="785" y="49"/>
                    <a:pt x="765" y="0"/>
                  </a:cubicBezTo>
                  <a:cubicBezTo>
                    <a:pt x="0" y="362"/>
                    <a:pt x="0" y="362"/>
                    <a:pt x="0" y="362"/>
                  </a:cubicBezTo>
                  <a:cubicBezTo>
                    <a:pt x="62" y="475"/>
                    <a:pt x="174" y="557"/>
                    <a:pt x="307" y="578"/>
                  </a:cubicBezTo>
                  <a:cubicBezTo>
                    <a:pt x="307" y="731"/>
                    <a:pt x="307" y="1057"/>
                    <a:pt x="307" y="1088"/>
                  </a:cubicBezTo>
                  <a:cubicBezTo>
                    <a:pt x="307" y="1128"/>
                    <a:pt x="320" y="1182"/>
                    <a:pt x="379" y="1182"/>
                  </a:cubicBezTo>
                  <a:cubicBezTo>
                    <a:pt x="437" y="1182"/>
                    <a:pt x="1637" y="1182"/>
                    <a:pt x="1637" y="1182"/>
                  </a:cubicBezTo>
                  <a:cubicBezTo>
                    <a:pt x="1637" y="931"/>
                    <a:pt x="1637" y="931"/>
                    <a:pt x="1637" y="931"/>
                  </a:cubicBezTo>
                  <a:lnTo>
                    <a:pt x="729" y="931"/>
                  </a:lnTo>
                  <a:close/>
                </a:path>
              </a:pathLst>
            </a:custGeom>
            <a:gradFill flip="none" rotWithShape="1">
              <a:gsLst>
                <a:gs pos="5000">
                  <a:schemeClr val="accent2"/>
                </a:gs>
                <a:gs pos="95000">
                  <a:schemeClr val="accent1"/>
                </a:gs>
              </a:gsLst>
              <a:path path="circle">
                <a:fillToRect l="50000" t="50000" r="50000" b="50000"/>
              </a:path>
              <a:tileRect/>
            </a:gradFill>
            <a:ln w="9525">
              <a:noFill/>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lnSpc>
                  <a:spcPct val="90000"/>
                </a:lnSpc>
              </a:pPr>
              <a:endParaRPr lang="en-US" sz="1200">
                <a:solidFill>
                  <a:schemeClr val="bg1"/>
                </a:solidFill>
                <a:latin typeface="+mn-lt"/>
              </a:endParaRPr>
            </a:p>
          </p:txBody>
        </p:sp>
      </p:grpSp>
      <p:grpSp>
        <p:nvGrpSpPr>
          <p:cNvPr id="80" name="Group 79"/>
          <p:cNvGrpSpPr/>
          <p:nvPr/>
        </p:nvGrpSpPr>
        <p:grpSpPr>
          <a:xfrm>
            <a:off x="536245" y="2692287"/>
            <a:ext cx="500249" cy="499899"/>
            <a:chOff x="-6727825" y="1112838"/>
            <a:chExt cx="4538662" cy="4535487"/>
          </a:xfrm>
        </p:grpSpPr>
        <p:sp>
          <p:nvSpPr>
            <p:cNvPr id="81" name="Oval 80"/>
            <p:cNvSpPr/>
            <p:nvPr/>
          </p:nvSpPr>
          <p:spPr bwMode="auto">
            <a:xfrm>
              <a:off x="-6535270" y="1317812"/>
              <a:ext cx="4087906" cy="4087906"/>
            </a:xfrm>
            <a:prstGeom prst="ellipse">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cs typeface="+mn-cs"/>
              </a:endParaRPr>
            </a:p>
          </p:txBody>
        </p:sp>
        <p:sp>
          <p:nvSpPr>
            <p:cNvPr id="82" name="AutoShape 20"/>
            <p:cNvSpPr>
              <a:spLocks noChangeAspect="1" noChangeArrowheads="1" noTextEdit="1"/>
            </p:cNvSpPr>
            <p:nvPr/>
          </p:nvSpPr>
          <p:spPr bwMode="auto">
            <a:xfrm>
              <a:off x="-6727825" y="1112838"/>
              <a:ext cx="4538662" cy="4535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83" name="Freeform 22"/>
            <p:cNvSpPr>
              <a:spLocks noEditPoints="1"/>
            </p:cNvSpPr>
            <p:nvPr/>
          </p:nvSpPr>
          <p:spPr bwMode="auto">
            <a:xfrm>
              <a:off x="-6727825" y="1112838"/>
              <a:ext cx="4538662" cy="4535487"/>
            </a:xfrm>
            <a:custGeom>
              <a:avLst/>
              <a:gdLst>
                <a:gd name="T0" fmla="*/ 1239 w 2478"/>
                <a:gd name="T1" fmla="*/ 0 h 2478"/>
                <a:gd name="T2" fmla="*/ 0 w 2478"/>
                <a:gd name="T3" fmla="*/ 1239 h 2478"/>
                <a:gd name="T4" fmla="*/ 1239 w 2478"/>
                <a:gd name="T5" fmla="*/ 2478 h 2478"/>
                <a:gd name="T6" fmla="*/ 2478 w 2478"/>
                <a:gd name="T7" fmla="*/ 1239 h 2478"/>
                <a:gd name="T8" fmla="*/ 1239 w 2478"/>
                <a:gd name="T9" fmla="*/ 0 h 2478"/>
                <a:gd name="T10" fmla="*/ 1239 w 2478"/>
                <a:gd name="T11" fmla="*/ 2327 h 2478"/>
                <a:gd name="T12" fmla="*/ 150 w 2478"/>
                <a:gd name="T13" fmla="*/ 1239 h 2478"/>
                <a:gd name="T14" fmla="*/ 1239 w 2478"/>
                <a:gd name="T15" fmla="*/ 150 h 2478"/>
                <a:gd name="T16" fmla="*/ 2327 w 2478"/>
                <a:gd name="T17" fmla="*/ 1239 h 2478"/>
                <a:gd name="T18" fmla="*/ 1239 w 2478"/>
                <a:gd name="T19" fmla="*/ 2327 h 2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8" h="2478">
                  <a:moveTo>
                    <a:pt x="1239" y="0"/>
                  </a:moveTo>
                  <a:cubicBezTo>
                    <a:pt x="555" y="0"/>
                    <a:pt x="0" y="554"/>
                    <a:pt x="0" y="1239"/>
                  </a:cubicBezTo>
                  <a:cubicBezTo>
                    <a:pt x="0" y="1923"/>
                    <a:pt x="555" y="2478"/>
                    <a:pt x="1239" y="2478"/>
                  </a:cubicBezTo>
                  <a:cubicBezTo>
                    <a:pt x="1923" y="2478"/>
                    <a:pt x="2478" y="1923"/>
                    <a:pt x="2478" y="1239"/>
                  </a:cubicBezTo>
                  <a:cubicBezTo>
                    <a:pt x="2478" y="554"/>
                    <a:pt x="1923" y="0"/>
                    <a:pt x="1239" y="0"/>
                  </a:cubicBezTo>
                  <a:close/>
                  <a:moveTo>
                    <a:pt x="1239" y="2327"/>
                  </a:moveTo>
                  <a:cubicBezTo>
                    <a:pt x="638" y="2327"/>
                    <a:pt x="150" y="1840"/>
                    <a:pt x="150" y="1239"/>
                  </a:cubicBezTo>
                  <a:cubicBezTo>
                    <a:pt x="150" y="638"/>
                    <a:pt x="638" y="150"/>
                    <a:pt x="1239" y="150"/>
                  </a:cubicBezTo>
                  <a:cubicBezTo>
                    <a:pt x="1840" y="150"/>
                    <a:pt x="2327" y="638"/>
                    <a:pt x="2327" y="1239"/>
                  </a:cubicBezTo>
                  <a:cubicBezTo>
                    <a:pt x="2327" y="1840"/>
                    <a:pt x="1840" y="2327"/>
                    <a:pt x="1239" y="2327"/>
                  </a:cubicBezTo>
                  <a:close/>
                </a:path>
              </a:pathLst>
            </a:custGeom>
            <a:gradFill>
              <a:gsLst>
                <a:gs pos="100000">
                  <a:schemeClr val="bg2">
                    <a:lumMod val="60000"/>
                    <a:lumOff val="40000"/>
                  </a:schemeClr>
                </a:gs>
                <a:gs pos="0">
                  <a:schemeClr val="bg2"/>
                </a:gs>
              </a:gsLst>
              <a:lin ang="16200000" scaled="0"/>
            </a:gradFill>
            <a:ln w="38100" algn="ctr">
              <a:noFill/>
              <a:miter lim="800000"/>
              <a:headEnd type="none" w="sm" len="sm"/>
              <a:tailEnd type="none" w="sm" len="sm"/>
            </a:ln>
            <a:extLst>
              <a:ext uri="{91240B29-F687-4F45-9708-019B960494DF}">
                <a14:hiddenLine xmlns:a14="http://schemas.microsoft.com/office/drawing/2010/main" xmlns="" w="9525">
                  <a:solidFill>
                    <a:srgbClr val="000000"/>
                  </a:solidFill>
                  <a:round/>
                  <a:headEnd/>
                  <a:tailEnd/>
                </a14:hiddenLine>
              </a:ext>
            </a:extLst>
          </p:spPr>
          <p:txBody>
            <a:bodyPr lIns="91431" tIns="45716" rIns="91431" bIns="45716" rtlCol="0" anchor="ctr"/>
            <a:lstStyle/>
            <a:p>
              <a:pPr algn="ctr"/>
              <a:endParaRPr lang="en-US" sz="2000" kern="0">
                <a:solidFill>
                  <a:srgbClr val="FFFFFF"/>
                </a:solidFill>
                <a:latin typeface="+mn-lt"/>
                <a:cs typeface="+mn-cs"/>
              </a:endParaRPr>
            </a:p>
          </p:txBody>
        </p:sp>
        <p:sp>
          <p:nvSpPr>
            <p:cNvPr id="84" name="Freeform 23"/>
            <p:cNvSpPr>
              <a:spLocks noEditPoints="1"/>
            </p:cNvSpPr>
            <p:nvPr/>
          </p:nvSpPr>
          <p:spPr bwMode="auto">
            <a:xfrm>
              <a:off x="-6383338" y="1457325"/>
              <a:ext cx="3849687" cy="3846512"/>
            </a:xfrm>
            <a:custGeom>
              <a:avLst/>
              <a:gdLst>
                <a:gd name="T0" fmla="*/ 0 w 2102"/>
                <a:gd name="T1" fmla="*/ 1051 h 2102"/>
                <a:gd name="T2" fmla="*/ 2102 w 2102"/>
                <a:gd name="T3" fmla="*/ 1051 h 2102"/>
                <a:gd name="T4" fmla="*/ 617 w 2102"/>
                <a:gd name="T5" fmla="*/ 148 h 2102"/>
                <a:gd name="T6" fmla="*/ 1051 w 2102"/>
                <a:gd name="T7" fmla="*/ 49 h 2102"/>
                <a:gd name="T8" fmla="*/ 1484 w 2102"/>
                <a:gd name="T9" fmla="*/ 148 h 2102"/>
                <a:gd name="T10" fmla="*/ 1475 w 2102"/>
                <a:gd name="T11" fmla="*/ 198 h 2102"/>
                <a:gd name="T12" fmla="*/ 1051 w 2102"/>
                <a:gd name="T13" fmla="*/ 100 h 2102"/>
                <a:gd name="T14" fmla="*/ 644 w 2102"/>
                <a:gd name="T15" fmla="*/ 191 h 2102"/>
                <a:gd name="T16" fmla="*/ 601 w 2102"/>
                <a:gd name="T17" fmla="*/ 172 h 2102"/>
                <a:gd name="T18" fmla="*/ 173 w 2102"/>
                <a:gd name="T19" fmla="*/ 1499 h 2102"/>
                <a:gd name="T20" fmla="*/ 150 w 2102"/>
                <a:gd name="T21" fmla="*/ 1484 h 2102"/>
                <a:gd name="T22" fmla="*/ 149 w 2102"/>
                <a:gd name="T23" fmla="*/ 616 h 2102"/>
                <a:gd name="T24" fmla="*/ 173 w 2102"/>
                <a:gd name="T25" fmla="*/ 599 h 2102"/>
                <a:gd name="T26" fmla="*/ 192 w 2102"/>
                <a:gd name="T27" fmla="*/ 643 h 2102"/>
                <a:gd name="T28" fmla="*/ 193 w 2102"/>
                <a:gd name="T29" fmla="*/ 1456 h 2102"/>
                <a:gd name="T30" fmla="*/ 173 w 2102"/>
                <a:gd name="T31" fmla="*/ 1499 h 2102"/>
                <a:gd name="T32" fmla="*/ 1485 w 2102"/>
                <a:gd name="T33" fmla="*/ 1950 h 2102"/>
                <a:gd name="T34" fmla="*/ 617 w 2102"/>
                <a:gd name="T35" fmla="*/ 1951 h 2102"/>
                <a:gd name="T36" fmla="*/ 601 w 2102"/>
                <a:gd name="T37" fmla="*/ 1926 h 2102"/>
                <a:gd name="T38" fmla="*/ 644 w 2102"/>
                <a:gd name="T39" fmla="*/ 1908 h 2102"/>
                <a:gd name="T40" fmla="*/ 1463 w 2102"/>
                <a:gd name="T41" fmla="*/ 1904 h 2102"/>
                <a:gd name="T42" fmla="*/ 1475 w 2102"/>
                <a:gd name="T43" fmla="*/ 1900 h 2102"/>
                <a:gd name="T44" fmla="*/ 1485 w 2102"/>
                <a:gd name="T45" fmla="*/ 1950 h 2102"/>
                <a:gd name="T46" fmla="*/ 175 w 2102"/>
                <a:gd name="T47" fmla="*/ 1051 h 2102"/>
                <a:gd name="T48" fmla="*/ 1927 w 2102"/>
                <a:gd name="T49" fmla="*/ 1051 h 2102"/>
                <a:gd name="T50" fmla="*/ 1952 w 2102"/>
                <a:gd name="T51" fmla="*/ 1482 h 2102"/>
                <a:gd name="T52" fmla="*/ 1902 w 2102"/>
                <a:gd name="T53" fmla="*/ 1473 h 2102"/>
                <a:gd name="T54" fmla="*/ 1908 w 2102"/>
                <a:gd name="T55" fmla="*/ 1458 h 2102"/>
                <a:gd name="T56" fmla="*/ 1906 w 2102"/>
                <a:gd name="T57" fmla="*/ 637 h 2102"/>
                <a:gd name="T58" fmla="*/ 1902 w 2102"/>
                <a:gd name="T59" fmla="*/ 625 h 2102"/>
                <a:gd name="T60" fmla="*/ 1952 w 2102"/>
                <a:gd name="T61" fmla="*/ 615 h 2102"/>
                <a:gd name="T62" fmla="*/ 2050 w 2102"/>
                <a:gd name="T63" fmla="*/ 1049 h 2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2" h="2102">
                  <a:moveTo>
                    <a:pt x="1051" y="0"/>
                  </a:moveTo>
                  <a:cubicBezTo>
                    <a:pt x="470" y="0"/>
                    <a:pt x="0" y="470"/>
                    <a:pt x="0" y="1051"/>
                  </a:cubicBezTo>
                  <a:cubicBezTo>
                    <a:pt x="0" y="1631"/>
                    <a:pt x="470" y="2102"/>
                    <a:pt x="1051" y="2102"/>
                  </a:cubicBezTo>
                  <a:cubicBezTo>
                    <a:pt x="1631" y="2102"/>
                    <a:pt x="2102" y="1631"/>
                    <a:pt x="2102" y="1051"/>
                  </a:cubicBezTo>
                  <a:cubicBezTo>
                    <a:pt x="2102" y="470"/>
                    <a:pt x="1631" y="0"/>
                    <a:pt x="1051" y="0"/>
                  </a:cubicBezTo>
                  <a:close/>
                  <a:moveTo>
                    <a:pt x="617" y="148"/>
                  </a:moveTo>
                  <a:cubicBezTo>
                    <a:pt x="616" y="148"/>
                    <a:pt x="616" y="148"/>
                    <a:pt x="616" y="148"/>
                  </a:cubicBezTo>
                  <a:cubicBezTo>
                    <a:pt x="747" y="85"/>
                    <a:pt x="895" y="49"/>
                    <a:pt x="1051" y="49"/>
                  </a:cubicBezTo>
                  <a:cubicBezTo>
                    <a:pt x="1206" y="49"/>
                    <a:pt x="1353" y="84"/>
                    <a:pt x="1484" y="147"/>
                  </a:cubicBezTo>
                  <a:cubicBezTo>
                    <a:pt x="1484" y="148"/>
                    <a:pt x="1484" y="148"/>
                    <a:pt x="1484" y="148"/>
                  </a:cubicBezTo>
                  <a:cubicBezTo>
                    <a:pt x="1494" y="152"/>
                    <a:pt x="1500" y="161"/>
                    <a:pt x="1500" y="172"/>
                  </a:cubicBezTo>
                  <a:cubicBezTo>
                    <a:pt x="1500" y="186"/>
                    <a:pt x="1489" y="198"/>
                    <a:pt x="1475" y="198"/>
                  </a:cubicBezTo>
                  <a:cubicBezTo>
                    <a:pt x="1468" y="198"/>
                    <a:pt x="1461" y="195"/>
                    <a:pt x="1457" y="190"/>
                  </a:cubicBezTo>
                  <a:cubicBezTo>
                    <a:pt x="1334" y="132"/>
                    <a:pt x="1196" y="100"/>
                    <a:pt x="1051" y="100"/>
                  </a:cubicBezTo>
                  <a:cubicBezTo>
                    <a:pt x="903" y="100"/>
                    <a:pt x="763" y="133"/>
                    <a:pt x="638" y="194"/>
                  </a:cubicBezTo>
                  <a:cubicBezTo>
                    <a:pt x="644" y="191"/>
                    <a:pt x="644" y="191"/>
                    <a:pt x="644" y="191"/>
                  </a:cubicBezTo>
                  <a:cubicBezTo>
                    <a:pt x="639" y="195"/>
                    <a:pt x="633" y="198"/>
                    <a:pt x="627" y="198"/>
                  </a:cubicBezTo>
                  <a:cubicBezTo>
                    <a:pt x="612" y="198"/>
                    <a:pt x="601" y="186"/>
                    <a:pt x="601" y="172"/>
                  </a:cubicBezTo>
                  <a:cubicBezTo>
                    <a:pt x="601" y="161"/>
                    <a:pt x="607" y="152"/>
                    <a:pt x="617" y="148"/>
                  </a:cubicBezTo>
                  <a:close/>
                  <a:moveTo>
                    <a:pt x="173" y="1499"/>
                  </a:moveTo>
                  <a:cubicBezTo>
                    <a:pt x="163" y="1499"/>
                    <a:pt x="154" y="1492"/>
                    <a:pt x="150" y="1483"/>
                  </a:cubicBezTo>
                  <a:cubicBezTo>
                    <a:pt x="150" y="1484"/>
                    <a:pt x="150" y="1484"/>
                    <a:pt x="150" y="1484"/>
                  </a:cubicBezTo>
                  <a:cubicBezTo>
                    <a:pt x="86" y="1352"/>
                    <a:pt x="51" y="1205"/>
                    <a:pt x="51" y="1049"/>
                  </a:cubicBezTo>
                  <a:cubicBezTo>
                    <a:pt x="51" y="894"/>
                    <a:pt x="86" y="747"/>
                    <a:pt x="149" y="616"/>
                  </a:cubicBezTo>
                  <a:cubicBezTo>
                    <a:pt x="149" y="616"/>
                    <a:pt x="149" y="616"/>
                    <a:pt x="149" y="616"/>
                  </a:cubicBezTo>
                  <a:cubicBezTo>
                    <a:pt x="153" y="606"/>
                    <a:pt x="162" y="599"/>
                    <a:pt x="173" y="599"/>
                  </a:cubicBezTo>
                  <a:cubicBezTo>
                    <a:pt x="188" y="599"/>
                    <a:pt x="199" y="611"/>
                    <a:pt x="199" y="625"/>
                  </a:cubicBezTo>
                  <a:cubicBezTo>
                    <a:pt x="199" y="632"/>
                    <a:pt x="196" y="638"/>
                    <a:pt x="192" y="643"/>
                  </a:cubicBezTo>
                  <a:cubicBezTo>
                    <a:pt x="134" y="766"/>
                    <a:pt x="101" y="904"/>
                    <a:pt x="101" y="1049"/>
                  </a:cubicBezTo>
                  <a:cubicBezTo>
                    <a:pt x="101" y="1194"/>
                    <a:pt x="134" y="1332"/>
                    <a:pt x="193" y="1456"/>
                  </a:cubicBezTo>
                  <a:cubicBezTo>
                    <a:pt x="197" y="1460"/>
                    <a:pt x="199" y="1466"/>
                    <a:pt x="199" y="1473"/>
                  </a:cubicBezTo>
                  <a:cubicBezTo>
                    <a:pt x="199" y="1487"/>
                    <a:pt x="188" y="1499"/>
                    <a:pt x="173" y="1499"/>
                  </a:cubicBezTo>
                  <a:close/>
                  <a:moveTo>
                    <a:pt x="1485" y="1950"/>
                  </a:moveTo>
                  <a:cubicBezTo>
                    <a:pt x="1485" y="1950"/>
                    <a:pt x="1485" y="1950"/>
                    <a:pt x="1485" y="1950"/>
                  </a:cubicBezTo>
                  <a:cubicBezTo>
                    <a:pt x="1354" y="2013"/>
                    <a:pt x="1206" y="2049"/>
                    <a:pt x="1050" y="2049"/>
                  </a:cubicBezTo>
                  <a:cubicBezTo>
                    <a:pt x="895" y="2049"/>
                    <a:pt x="748" y="2014"/>
                    <a:pt x="617" y="1951"/>
                  </a:cubicBezTo>
                  <a:cubicBezTo>
                    <a:pt x="617" y="1950"/>
                    <a:pt x="617" y="1950"/>
                    <a:pt x="617" y="1950"/>
                  </a:cubicBezTo>
                  <a:cubicBezTo>
                    <a:pt x="608" y="1946"/>
                    <a:pt x="601" y="1937"/>
                    <a:pt x="601" y="1926"/>
                  </a:cubicBezTo>
                  <a:cubicBezTo>
                    <a:pt x="601" y="1912"/>
                    <a:pt x="612" y="1900"/>
                    <a:pt x="627" y="1900"/>
                  </a:cubicBezTo>
                  <a:cubicBezTo>
                    <a:pt x="633" y="1900"/>
                    <a:pt x="640" y="1903"/>
                    <a:pt x="644" y="1908"/>
                  </a:cubicBezTo>
                  <a:cubicBezTo>
                    <a:pt x="767" y="1966"/>
                    <a:pt x="905" y="1998"/>
                    <a:pt x="1050" y="1998"/>
                  </a:cubicBezTo>
                  <a:cubicBezTo>
                    <a:pt x="1198" y="1998"/>
                    <a:pt x="1338" y="1965"/>
                    <a:pt x="1463" y="1904"/>
                  </a:cubicBezTo>
                  <a:cubicBezTo>
                    <a:pt x="1457" y="1907"/>
                    <a:pt x="1457" y="1907"/>
                    <a:pt x="1457" y="1907"/>
                  </a:cubicBezTo>
                  <a:cubicBezTo>
                    <a:pt x="1462" y="1903"/>
                    <a:pt x="1468" y="1900"/>
                    <a:pt x="1475" y="1900"/>
                  </a:cubicBezTo>
                  <a:cubicBezTo>
                    <a:pt x="1489" y="1900"/>
                    <a:pt x="1500" y="1912"/>
                    <a:pt x="1500" y="1926"/>
                  </a:cubicBezTo>
                  <a:cubicBezTo>
                    <a:pt x="1500" y="1937"/>
                    <a:pt x="1494" y="1946"/>
                    <a:pt x="1485" y="1950"/>
                  </a:cubicBezTo>
                  <a:close/>
                  <a:moveTo>
                    <a:pt x="1051" y="1927"/>
                  </a:moveTo>
                  <a:cubicBezTo>
                    <a:pt x="567" y="1927"/>
                    <a:pt x="175" y="1534"/>
                    <a:pt x="175" y="1051"/>
                  </a:cubicBezTo>
                  <a:cubicBezTo>
                    <a:pt x="175" y="567"/>
                    <a:pt x="567" y="175"/>
                    <a:pt x="1051" y="175"/>
                  </a:cubicBezTo>
                  <a:cubicBezTo>
                    <a:pt x="1534" y="175"/>
                    <a:pt x="1927" y="567"/>
                    <a:pt x="1927" y="1051"/>
                  </a:cubicBezTo>
                  <a:cubicBezTo>
                    <a:pt x="1927" y="1534"/>
                    <a:pt x="1534" y="1927"/>
                    <a:pt x="1051" y="1927"/>
                  </a:cubicBezTo>
                  <a:close/>
                  <a:moveTo>
                    <a:pt x="1952" y="1482"/>
                  </a:moveTo>
                  <a:cubicBezTo>
                    <a:pt x="1948" y="1492"/>
                    <a:pt x="1939" y="1499"/>
                    <a:pt x="1928" y="1499"/>
                  </a:cubicBezTo>
                  <a:cubicBezTo>
                    <a:pt x="1913" y="1499"/>
                    <a:pt x="1902" y="1487"/>
                    <a:pt x="1902" y="1473"/>
                  </a:cubicBezTo>
                  <a:cubicBezTo>
                    <a:pt x="1902" y="1466"/>
                    <a:pt x="1905" y="1460"/>
                    <a:pt x="1909" y="1455"/>
                  </a:cubicBezTo>
                  <a:cubicBezTo>
                    <a:pt x="1908" y="1458"/>
                    <a:pt x="1908" y="1458"/>
                    <a:pt x="1908" y="1458"/>
                  </a:cubicBezTo>
                  <a:cubicBezTo>
                    <a:pt x="1967" y="1334"/>
                    <a:pt x="2000" y="1196"/>
                    <a:pt x="2000" y="1049"/>
                  </a:cubicBezTo>
                  <a:cubicBezTo>
                    <a:pt x="2000" y="901"/>
                    <a:pt x="1966" y="761"/>
                    <a:pt x="1906" y="637"/>
                  </a:cubicBezTo>
                  <a:cubicBezTo>
                    <a:pt x="1909" y="642"/>
                    <a:pt x="1909" y="642"/>
                    <a:pt x="1909" y="642"/>
                  </a:cubicBezTo>
                  <a:cubicBezTo>
                    <a:pt x="1904" y="638"/>
                    <a:pt x="1902" y="632"/>
                    <a:pt x="1902" y="625"/>
                  </a:cubicBezTo>
                  <a:cubicBezTo>
                    <a:pt x="1902" y="611"/>
                    <a:pt x="1913" y="599"/>
                    <a:pt x="1928" y="599"/>
                  </a:cubicBezTo>
                  <a:cubicBezTo>
                    <a:pt x="1938" y="599"/>
                    <a:pt x="1948" y="606"/>
                    <a:pt x="1952" y="615"/>
                  </a:cubicBezTo>
                  <a:cubicBezTo>
                    <a:pt x="1951" y="614"/>
                    <a:pt x="1951" y="614"/>
                    <a:pt x="1951" y="614"/>
                  </a:cubicBezTo>
                  <a:cubicBezTo>
                    <a:pt x="2015" y="746"/>
                    <a:pt x="2050" y="893"/>
                    <a:pt x="2050" y="1049"/>
                  </a:cubicBezTo>
                  <a:cubicBezTo>
                    <a:pt x="2050" y="1204"/>
                    <a:pt x="2015" y="1351"/>
                    <a:pt x="1952" y="1482"/>
                  </a:cubicBezTo>
                  <a:close/>
                </a:path>
              </a:pathLst>
            </a:custGeom>
            <a:gradFill>
              <a:gsLst>
                <a:gs pos="100000">
                  <a:schemeClr val="bg2">
                    <a:lumMod val="60000"/>
                    <a:lumOff val="40000"/>
                  </a:schemeClr>
                </a:gs>
                <a:gs pos="0">
                  <a:schemeClr val="bg2"/>
                </a:gs>
              </a:gsLst>
              <a:lin ang="16200000" scaled="0"/>
            </a:gradFill>
            <a:ln w="38100" algn="ctr">
              <a:noFill/>
              <a:miter lim="800000"/>
              <a:headEnd type="none" w="sm" len="sm"/>
              <a:tailEnd type="none" w="sm" len="sm"/>
            </a:ln>
            <a:extLst>
              <a:ext uri="{91240B29-F687-4F45-9708-019B960494DF}">
                <a14:hiddenLine xmlns:a14="http://schemas.microsoft.com/office/drawing/2010/main" xmlns="" w="9525">
                  <a:solidFill>
                    <a:srgbClr val="000000"/>
                  </a:solidFill>
                  <a:round/>
                  <a:headEnd/>
                  <a:tailEnd/>
                </a14:hiddenLine>
              </a:ext>
            </a:extLst>
          </p:spPr>
          <p:txBody>
            <a:bodyPr lIns="91431" tIns="45716" rIns="91431" bIns="45716" rtlCol="0" anchor="ctr"/>
            <a:lstStyle/>
            <a:p>
              <a:pPr algn="ctr"/>
              <a:endParaRPr lang="en-US" sz="2000" kern="0">
                <a:solidFill>
                  <a:srgbClr val="FFFFFF"/>
                </a:solidFill>
                <a:latin typeface="+mn-lt"/>
                <a:cs typeface="+mn-cs"/>
              </a:endParaRPr>
            </a:p>
          </p:txBody>
        </p:sp>
        <p:sp>
          <p:nvSpPr>
            <p:cNvPr id="85" name="Freeform 24"/>
            <p:cNvSpPr>
              <a:spLocks/>
            </p:cNvSpPr>
            <p:nvPr/>
          </p:nvSpPr>
          <p:spPr bwMode="auto">
            <a:xfrm>
              <a:off x="-5991225" y="1847850"/>
              <a:ext cx="3065462" cy="3065462"/>
            </a:xfrm>
            <a:custGeom>
              <a:avLst/>
              <a:gdLst>
                <a:gd name="T0" fmla="*/ 887 w 1674"/>
                <a:gd name="T1" fmla="*/ 1405 h 1674"/>
                <a:gd name="T2" fmla="*/ 887 w 1674"/>
                <a:gd name="T3" fmla="*/ 1341 h 1674"/>
                <a:gd name="T4" fmla="*/ 1504 w 1674"/>
                <a:gd name="T5" fmla="*/ 1341 h 1674"/>
                <a:gd name="T6" fmla="*/ 1541 w 1674"/>
                <a:gd name="T7" fmla="*/ 1290 h 1674"/>
                <a:gd name="T8" fmla="*/ 887 w 1674"/>
                <a:gd name="T9" fmla="*/ 1290 h 1674"/>
                <a:gd name="T10" fmla="*/ 887 w 1674"/>
                <a:gd name="T11" fmla="*/ 1226 h 1674"/>
                <a:gd name="T12" fmla="*/ 1578 w 1674"/>
                <a:gd name="T13" fmla="*/ 1226 h 1674"/>
                <a:gd name="T14" fmla="*/ 1603 w 1674"/>
                <a:gd name="T15" fmla="*/ 1175 h 1674"/>
                <a:gd name="T16" fmla="*/ 887 w 1674"/>
                <a:gd name="T17" fmla="*/ 1175 h 1674"/>
                <a:gd name="T18" fmla="*/ 887 w 1674"/>
                <a:gd name="T19" fmla="*/ 1111 h 1674"/>
                <a:gd name="T20" fmla="*/ 1627 w 1674"/>
                <a:gd name="T21" fmla="*/ 1111 h 1674"/>
                <a:gd name="T22" fmla="*/ 1644 w 1674"/>
                <a:gd name="T23" fmla="*/ 1060 h 1674"/>
                <a:gd name="T24" fmla="*/ 887 w 1674"/>
                <a:gd name="T25" fmla="*/ 1060 h 1674"/>
                <a:gd name="T26" fmla="*/ 887 w 1674"/>
                <a:gd name="T27" fmla="*/ 996 h 1674"/>
                <a:gd name="T28" fmla="*/ 1658 w 1674"/>
                <a:gd name="T29" fmla="*/ 996 h 1674"/>
                <a:gd name="T30" fmla="*/ 1674 w 1674"/>
                <a:gd name="T31" fmla="*/ 837 h 1674"/>
                <a:gd name="T32" fmla="*/ 837 w 1674"/>
                <a:gd name="T33" fmla="*/ 0 h 1674"/>
                <a:gd name="T34" fmla="*/ 0 w 1674"/>
                <a:gd name="T35" fmla="*/ 837 h 1674"/>
                <a:gd name="T36" fmla="*/ 15 w 1674"/>
                <a:gd name="T37" fmla="*/ 996 h 1674"/>
                <a:gd name="T38" fmla="*/ 779 w 1674"/>
                <a:gd name="T39" fmla="*/ 996 h 1674"/>
                <a:gd name="T40" fmla="*/ 779 w 1674"/>
                <a:gd name="T41" fmla="*/ 1060 h 1674"/>
                <a:gd name="T42" fmla="*/ 30 w 1674"/>
                <a:gd name="T43" fmla="*/ 1060 h 1674"/>
                <a:gd name="T44" fmla="*/ 46 w 1674"/>
                <a:gd name="T45" fmla="*/ 1111 h 1674"/>
                <a:gd name="T46" fmla="*/ 779 w 1674"/>
                <a:gd name="T47" fmla="*/ 1111 h 1674"/>
                <a:gd name="T48" fmla="*/ 779 w 1674"/>
                <a:gd name="T49" fmla="*/ 1175 h 1674"/>
                <a:gd name="T50" fmla="*/ 71 w 1674"/>
                <a:gd name="T51" fmla="*/ 1175 h 1674"/>
                <a:gd name="T52" fmla="*/ 96 w 1674"/>
                <a:gd name="T53" fmla="*/ 1226 h 1674"/>
                <a:gd name="T54" fmla="*/ 779 w 1674"/>
                <a:gd name="T55" fmla="*/ 1226 h 1674"/>
                <a:gd name="T56" fmla="*/ 779 w 1674"/>
                <a:gd name="T57" fmla="*/ 1290 h 1674"/>
                <a:gd name="T58" fmla="*/ 133 w 1674"/>
                <a:gd name="T59" fmla="*/ 1290 h 1674"/>
                <a:gd name="T60" fmla="*/ 169 w 1674"/>
                <a:gd name="T61" fmla="*/ 1341 h 1674"/>
                <a:gd name="T62" fmla="*/ 779 w 1674"/>
                <a:gd name="T63" fmla="*/ 1341 h 1674"/>
                <a:gd name="T64" fmla="*/ 779 w 1674"/>
                <a:gd name="T65" fmla="*/ 1405 h 1674"/>
                <a:gd name="T66" fmla="*/ 222 w 1674"/>
                <a:gd name="T67" fmla="*/ 1405 h 1674"/>
                <a:gd name="T68" fmla="*/ 837 w 1674"/>
                <a:gd name="T69" fmla="*/ 1674 h 1674"/>
                <a:gd name="T70" fmla="*/ 1451 w 1674"/>
                <a:gd name="T71" fmla="*/ 1405 h 1674"/>
                <a:gd name="T72" fmla="*/ 887 w 1674"/>
                <a:gd name="T73" fmla="*/ 1405 h 1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74" h="1674">
                  <a:moveTo>
                    <a:pt x="887" y="1405"/>
                  </a:moveTo>
                  <a:cubicBezTo>
                    <a:pt x="887" y="1341"/>
                    <a:pt x="887" y="1341"/>
                    <a:pt x="887" y="1341"/>
                  </a:cubicBezTo>
                  <a:cubicBezTo>
                    <a:pt x="1504" y="1341"/>
                    <a:pt x="1504" y="1341"/>
                    <a:pt x="1504" y="1341"/>
                  </a:cubicBezTo>
                  <a:cubicBezTo>
                    <a:pt x="1517" y="1325"/>
                    <a:pt x="1529" y="1307"/>
                    <a:pt x="1541" y="1290"/>
                  </a:cubicBezTo>
                  <a:cubicBezTo>
                    <a:pt x="887" y="1290"/>
                    <a:pt x="887" y="1290"/>
                    <a:pt x="887" y="1290"/>
                  </a:cubicBezTo>
                  <a:cubicBezTo>
                    <a:pt x="887" y="1226"/>
                    <a:pt x="887" y="1226"/>
                    <a:pt x="887" y="1226"/>
                  </a:cubicBezTo>
                  <a:cubicBezTo>
                    <a:pt x="1578" y="1226"/>
                    <a:pt x="1578" y="1226"/>
                    <a:pt x="1578" y="1226"/>
                  </a:cubicBezTo>
                  <a:cubicBezTo>
                    <a:pt x="1586" y="1209"/>
                    <a:pt x="1595" y="1192"/>
                    <a:pt x="1603" y="1175"/>
                  </a:cubicBezTo>
                  <a:cubicBezTo>
                    <a:pt x="887" y="1175"/>
                    <a:pt x="887" y="1175"/>
                    <a:pt x="887" y="1175"/>
                  </a:cubicBezTo>
                  <a:cubicBezTo>
                    <a:pt x="887" y="1111"/>
                    <a:pt x="887" y="1111"/>
                    <a:pt x="887" y="1111"/>
                  </a:cubicBezTo>
                  <a:cubicBezTo>
                    <a:pt x="1627" y="1111"/>
                    <a:pt x="1627" y="1111"/>
                    <a:pt x="1627" y="1111"/>
                  </a:cubicBezTo>
                  <a:cubicBezTo>
                    <a:pt x="1633" y="1094"/>
                    <a:pt x="1639" y="1077"/>
                    <a:pt x="1644" y="1060"/>
                  </a:cubicBezTo>
                  <a:cubicBezTo>
                    <a:pt x="887" y="1060"/>
                    <a:pt x="887" y="1060"/>
                    <a:pt x="887" y="1060"/>
                  </a:cubicBezTo>
                  <a:cubicBezTo>
                    <a:pt x="887" y="996"/>
                    <a:pt x="887" y="996"/>
                    <a:pt x="887" y="996"/>
                  </a:cubicBezTo>
                  <a:cubicBezTo>
                    <a:pt x="1658" y="996"/>
                    <a:pt x="1658" y="996"/>
                    <a:pt x="1658" y="996"/>
                  </a:cubicBezTo>
                  <a:cubicBezTo>
                    <a:pt x="1668" y="945"/>
                    <a:pt x="1674" y="891"/>
                    <a:pt x="1674" y="837"/>
                  </a:cubicBezTo>
                  <a:cubicBezTo>
                    <a:pt x="1674" y="375"/>
                    <a:pt x="1299" y="0"/>
                    <a:pt x="837" y="0"/>
                  </a:cubicBezTo>
                  <a:cubicBezTo>
                    <a:pt x="375" y="0"/>
                    <a:pt x="0" y="375"/>
                    <a:pt x="0" y="837"/>
                  </a:cubicBezTo>
                  <a:cubicBezTo>
                    <a:pt x="0" y="891"/>
                    <a:pt x="5" y="945"/>
                    <a:pt x="15" y="996"/>
                  </a:cubicBezTo>
                  <a:cubicBezTo>
                    <a:pt x="779" y="996"/>
                    <a:pt x="779" y="996"/>
                    <a:pt x="779" y="996"/>
                  </a:cubicBezTo>
                  <a:cubicBezTo>
                    <a:pt x="779" y="1060"/>
                    <a:pt x="779" y="1060"/>
                    <a:pt x="779" y="1060"/>
                  </a:cubicBezTo>
                  <a:cubicBezTo>
                    <a:pt x="30" y="1060"/>
                    <a:pt x="30" y="1060"/>
                    <a:pt x="30" y="1060"/>
                  </a:cubicBezTo>
                  <a:cubicBezTo>
                    <a:pt x="35" y="1077"/>
                    <a:pt x="40" y="1094"/>
                    <a:pt x="46" y="1111"/>
                  </a:cubicBezTo>
                  <a:cubicBezTo>
                    <a:pt x="779" y="1111"/>
                    <a:pt x="779" y="1111"/>
                    <a:pt x="779" y="1111"/>
                  </a:cubicBezTo>
                  <a:cubicBezTo>
                    <a:pt x="779" y="1175"/>
                    <a:pt x="779" y="1175"/>
                    <a:pt x="779" y="1175"/>
                  </a:cubicBezTo>
                  <a:cubicBezTo>
                    <a:pt x="71" y="1175"/>
                    <a:pt x="71" y="1175"/>
                    <a:pt x="71" y="1175"/>
                  </a:cubicBezTo>
                  <a:cubicBezTo>
                    <a:pt x="79" y="1192"/>
                    <a:pt x="87" y="1209"/>
                    <a:pt x="96" y="1226"/>
                  </a:cubicBezTo>
                  <a:cubicBezTo>
                    <a:pt x="779" y="1226"/>
                    <a:pt x="779" y="1226"/>
                    <a:pt x="779" y="1226"/>
                  </a:cubicBezTo>
                  <a:cubicBezTo>
                    <a:pt x="779" y="1290"/>
                    <a:pt x="779" y="1290"/>
                    <a:pt x="779" y="1290"/>
                  </a:cubicBezTo>
                  <a:cubicBezTo>
                    <a:pt x="133" y="1290"/>
                    <a:pt x="133" y="1290"/>
                    <a:pt x="133" y="1290"/>
                  </a:cubicBezTo>
                  <a:cubicBezTo>
                    <a:pt x="144" y="1307"/>
                    <a:pt x="156" y="1325"/>
                    <a:pt x="169" y="1341"/>
                  </a:cubicBezTo>
                  <a:cubicBezTo>
                    <a:pt x="779" y="1341"/>
                    <a:pt x="779" y="1341"/>
                    <a:pt x="779" y="1341"/>
                  </a:cubicBezTo>
                  <a:cubicBezTo>
                    <a:pt x="779" y="1405"/>
                    <a:pt x="779" y="1405"/>
                    <a:pt x="779" y="1405"/>
                  </a:cubicBezTo>
                  <a:cubicBezTo>
                    <a:pt x="222" y="1405"/>
                    <a:pt x="222" y="1405"/>
                    <a:pt x="222" y="1405"/>
                  </a:cubicBezTo>
                  <a:cubicBezTo>
                    <a:pt x="375" y="1570"/>
                    <a:pt x="594" y="1674"/>
                    <a:pt x="837" y="1674"/>
                  </a:cubicBezTo>
                  <a:cubicBezTo>
                    <a:pt x="1080" y="1674"/>
                    <a:pt x="1299" y="1570"/>
                    <a:pt x="1451" y="1405"/>
                  </a:cubicBezTo>
                  <a:lnTo>
                    <a:pt x="887" y="1405"/>
                  </a:lnTo>
                  <a:close/>
                </a:path>
              </a:pathLst>
            </a:custGeom>
            <a:gradFill>
              <a:gsLst>
                <a:gs pos="100000">
                  <a:schemeClr val="bg2">
                    <a:lumMod val="60000"/>
                    <a:lumOff val="40000"/>
                  </a:schemeClr>
                </a:gs>
                <a:gs pos="0">
                  <a:schemeClr val="bg2"/>
                </a:gs>
              </a:gsLst>
              <a:lin ang="16200000" scaled="0"/>
            </a:gradFill>
            <a:ln w="38100" algn="ctr">
              <a:noFill/>
              <a:miter lim="800000"/>
              <a:headEnd type="none" w="sm" len="sm"/>
              <a:tailEnd type="none" w="sm" len="sm"/>
            </a:ln>
            <a:extLst>
              <a:ext uri="{91240B29-F687-4F45-9708-019B960494DF}">
                <a14:hiddenLine xmlns:a14="http://schemas.microsoft.com/office/drawing/2010/main" xmlns="" w="9525">
                  <a:solidFill>
                    <a:srgbClr val="000000"/>
                  </a:solidFill>
                  <a:round/>
                  <a:headEnd/>
                  <a:tailEnd/>
                </a14:hiddenLine>
              </a:ext>
            </a:extLst>
          </p:spPr>
          <p:txBody>
            <a:bodyPr lIns="91431" tIns="45716" rIns="91431" bIns="45716" rtlCol="0" anchor="ctr"/>
            <a:lstStyle/>
            <a:p>
              <a:pPr algn="ctr"/>
              <a:endParaRPr lang="en-US" sz="2000" kern="0">
                <a:solidFill>
                  <a:srgbClr val="FFFFFF"/>
                </a:solidFill>
                <a:latin typeface="+mn-lt"/>
                <a:cs typeface="+mn-cs"/>
              </a:endParaRPr>
            </a:p>
          </p:txBody>
        </p:sp>
        <p:sp>
          <p:nvSpPr>
            <p:cNvPr id="86" name="Oval 25"/>
            <p:cNvSpPr>
              <a:spLocks noChangeArrowheads="1"/>
            </p:cNvSpPr>
            <p:nvPr/>
          </p:nvSpPr>
          <p:spPr bwMode="auto">
            <a:xfrm>
              <a:off x="-4530725" y="4643438"/>
              <a:ext cx="146050" cy="144462"/>
            </a:xfrm>
            <a:prstGeom prst="ellipse">
              <a:avLst/>
            </a:prstGeom>
            <a:solidFill>
              <a:srgbClr val="FF0000"/>
            </a:solidFill>
            <a:ln>
              <a:noFill/>
            </a:ln>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87" name="Group 86"/>
          <p:cNvGrpSpPr/>
          <p:nvPr/>
        </p:nvGrpSpPr>
        <p:grpSpPr>
          <a:xfrm>
            <a:off x="831894" y="2200961"/>
            <a:ext cx="566642" cy="255286"/>
            <a:chOff x="3835027" y="-66582"/>
            <a:chExt cx="6353175" cy="2862263"/>
          </a:xfrm>
        </p:grpSpPr>
        <p:sp>
          <p:nvSpPr>
            <p:cNvPr id="88" name="Freeform 87"/>
            <p:cNvSpPr/>
            <p:nvPr/>
          </p:nvSpPr>
          <p:spPr>
            <a:xfrm>
              <a:off x="4392706" y="35859"/>
              <a:ext cx="5468470" cy="2653553"/>
            </a:xfrm>
            <a:custGeom>
              <a:avLst/>
              <a:gdLst>
                <a:gd name="connsiteX0" fmla="*/ 4787153 w 5468470"/>
                <a:gd name="connsiteY0" fmla="*/ 2644588 h 2653553"/>
                <a:gd name="connsiteX1" fmla="*/ 5181600 w 5468470"/>
                <a:gd name="connsiteY1" fmla="*/ 2590800 h 2653553"/>
                <a:gd name="connsiteX2" fmla="*/ 5468470 w 5468470"/>
                <a:gd name="connsiteY2" fmla="*/ 2214282 h 2653553"/>
                <a:gd name="connsiteX3" fmla="*/ 5468470 w 5468470"/>
                <a:gd name="connsiteY3" fmla="*/ 2133600 h 2653553"/>
                <a:gd name="connsiteX4" fmla="*/ 5441576 w 5468470"/>
                <a:gd name="connsiteY4" fmla="*/ 1981200 h 2653553"/>
                <a:gd name="connsiteX5" fmla="*/ 5432612 w 5468470"/>
                <a:gd name="connsiteY5" fmla="*/ 1936376 h 2653553"/>
                <a:gd name="connsiteX6" fmla="*/ 5414682 w 5468470"/>
                <a:gd name="connsiteY6" fmla="*/ 1882588 h 2653553"/>
                <a:gd name="connsiteX7" fmla="*/ 5405718 w 5468470"/>
                <a:gd name="connsiteY7" fmla="*/ 1855694 h 2653553"/>
                <a:gd name="connsiteX8" fmla="*/ 5405718 w 5468470"/>
                <a:gd name="connsiteY8" fmla="*/ 1801906 h 2653553"/>
                <a:gd name="connsiteX9" fmla="*/ 5145741 w 5468470"/>
                <a:gd name="connsiteY9" fmla="*/ 1362635 h 2653553"/>
                <a:gd name="connsiteX10" fmla="*/ 4948518 w 5468470"/>
                <a:gd name="connsiteY10" fmla="*/ 1317812 h 2653553"/>
                <a:gd name="connsiteX11" fmla="*/ 4831976 w 5468470"/>
                <a:gd name="connsiteY11" fmla="*/ 1308847 h 2653553"/>
                <a:gd name="connsiteX12" fmla="*/ 4751294 w 5468470"/>
                <a:gd name="connsiteY12" fmla="*/ 1299882 h 2653553"/>
                <a:gd name="connsiteX13" fmla="*/ 4410635 w 5468470"/>
                <a:gd name="connsiteY13" fmla="*/ 1290917 h 2653553"/>
                <a:gd name="connsiteX14" fmla="*/ 4114800 w 5468470"/>
                <a:gd name="connsiteY14" fmla="*/ 779929 h 2653553"/>
                <a:gd name="connsiteX15" fmla="*/ 2949388 w 5468470"/>
                <a:gd name="connsiteY15" fmla="*/ 26894 h 2653553"/>
                <a:gd name="connsiteX16" fmla="*/ 1783976 w 5468470"/>
                <a:gd name="connsiteY16" fmla="*/ 0 h 2653553"/>
                <a:gd name="connsiteX17" fmla="*/ 1093694 w 5468470"/>
                <a:gd name="connsiteY17" fmla="*/ 116541 h 2653553"/>
                <a:gd name="connsiteX18" fmla="*/ 62753 w 5468470"/>
                <a:gd name="connsiteY18" fmla="*/ 995082 h 2653553"/>
                <a:gd name="connsiteX19" fmla="*/ 0 w 5468470"/>
                <a:gd name="connsiteY19" fmla="*/ 1479176 h 2653553"/>
                <a:gd name="connsiteX20" fmla="*/ 71718 w 5468470"/>
                <a:gd name="connsiteY20" fmla="*/ 2052917 h 2653553"/>
                <a:gd name="connsiteX21" fmla="*/ 277906 w 5468470"/>
                <a:gd name="connsiteY21" fmla="*/ 2537012 h 2653553"/>
                <a:gd name="connsiteX22" fmla="*/ 573741 w 5468470"/>
                <a:gd name="connsiteY22" fmla="*/ 2599765 h 2653553"/>
                <a:gd name="connsiteX23" fmla="*/ 905435 w 5468470"/>
                <a:gd name="connsiteY23" fmla="*/ 2581835 h 2653553"/>
                <a:gd name="connsiteX24" fmla="*/ 1532965 w 5468470"/>
                <a:gd name="connsiteY24" fmla="*/ 2286000 h 2653553"/>
                <a:gd name="connsiteX25" fmla="*/ 3003176 w 5468470"/>
                <a:gd name="connsiteY25" fmla="*/ 2187388 h 2653553"/>
                <a:gd name="connsiteX26" fmla="*/ 4338918 w 5468470"/>
                <a:gd name="connsiteY26" fmla="*/ 2375647 h 2653553"/>
                <a:gd name="connsiteX27" fmla="*/ 4858870 w 5468470"/>
                <a:gd name="connsiteY27" fmla="*/ 2653553 h 26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468470" h="2653553">
                  <a:moveTo>
                    <a:pt x="4787153" y="2644588"/>
                  </a:moveTo>
                  <a:lnTo>
                    <a:pt x="5181600" y="2590800"/>
                  </a:lnTo>
                  <a:lnTo>
                    <a:pt x="5468470" y="2214282"/>
                  </a:lnTo>
                  <a:lnTo>
                    <a:pt x="5468470" y="2133600"/>
                  </a:lnTo>
                  <a:cubicBezTo>
                    <a:pt x="5459505" y="2082800"/>
                    <a:pt x="5450804" y="2031953"/>
                    <a:pt x="5441576" y="1981200"/>
                  </a:cubicBezTo>
                  <a:cubicBezTo>
                    <a:pt x="5438850" y="1966209"/>
                    <a:pt x="5436621" y="1951076"/>
                    <a:pt x="5432612" y="1936376"/>
                  </a:cubicBezTo>
                  <a:cubicBezTo>
                    <a:pt x="5427639" y="1918143"/>
                    <a:pt x="5420658" y="1900517"/>
                    <a:pt x="5414682" y="1882588"/>
                  </a:cubicBezTo>
                  <a:cubicBezTo>
                    <a:pt x="5411694" y="1873623"/>
                    <a:pt x="5405718" y="1865144"/>
                    <a:pt x="5405718" y="1855694"/>
                  </a:cubicBezTo>
                  <a:lnTo>
                    <a:pt x="5405718" y="1801906"/>
                  </a:lnTo>
                  <a:lnTo>
                    <a:pt x="5145741" y="1362635"/>
                  </a:lnTo>
                  <a:cubicBezTo>
                    <a:pt x="5080000" y="1347694"/>
                    <a:pt x="5014966" y="1329203"/>
                    <a:pt x="4948518" y="1317812"/>
                  </a:cubicBezTo>
                  <a:cubicBezTo>
                    <a:pt x="4910116" y="1311229"/>
                    <a:pt x="4870778" y="1312375"/>
                    <a:pt x="4831976" y="1308847"/>
                  </a:cubicBezTo>
                  <a:cubicBezTo>
                    <a:pt x="4805028" y="1306397"/>
                    <a:pt x="4778326" y="1301111"/>
                    <a:pt x="4751294" y="1299882"/>
                  </a:cubicBezTo>
                  <a:cubicBezTo>
                    <a:pt x="4548438" y="1290661"/>
                    <a:pt x="4531890" y="1290917"/>
                    <a:pt x="4410635" y="1290917"/>
                  </a:cubicBezTo>
                  <a:lnTo>
                    <a:pt x="4114800" y="779929"/>
                  </a:lnTo>
                  <a:lnTo>
                    <a:pt x="2949388" y="26894"/>
                  </a:lnTo>
                  <a:lnTo>
                    <a:pt x="1783976" y="0"/>
                  </a:lnTo>
                  <a:lnTo>
                    <a:pt x="1093694" y="116541"/>
                  </a:lnTo>
                  <a:lnTo>
                    <a:pt x="62753" y="995082"/>
                  </a:lnTo>
                  <a:lnTo>
                    <a:pt x="0" y="1479176"/>
                  </a:lnTo>
                  <a:lnTo>
                    <a:pt x="71718" y="2052917"/>
                  </a:lnTo>
                  <a:lnTo>
                    <a:pt x="277906" y="2537012"/>
                  </a:lnTo>
                  <a:lnTo>
                    <a:pt x="573741" y="2599765"/>
                  </a:lnTo>
                  <a:lnTo>
                    <a:pt x="905435" y="2581835"/>
                  </a:lnTo>
                  <a:lnTo>
                    <a:pt x="1532965" y="2286000"/>
                  </a:lnTo>
                  <a:lnTo>
                    <a:pt x="3003176" y="2187388"/>
                  </a:lnTo>
                  <a:lnTo>
                    <a:pt x="4338918" y="2375647"/>
                  </a:lnTo>
                  <a:lnTo>
                    <a:pt x="4858870" y="2653553"/>
                  </a:lnTo>
                </a:path>
              </a:pathLst>
            </a:cu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Freeform 88"/>
            <p:cNvSpPr>
              <a:spLocks noEditPoints="1"/>
            </p:cNvSpPr>
            <p:nvPr/>
          </p:nvSpPr>
          <p:spPr bwMode="auto">
            <a:xfrm>
              <a:off x="3835027" y="-66582"/>
              <a:ext cx="6353175" cy="2862263"/>
            </a:xfrm>
            <a:custGeom>
              <a:avLst/>
              <a:gdLst>
                <a:gd name="T0" fmla="*/ 3325 w 3783"/>
                <a:gd name="T1" fmla="*/ 635 h 1704"/>
                <a:gd name="T2" fmla="*/ 2464 w 3783"/>
                <a:gd name="T3" fmla="*/ 219 h 1704"/>
                <a:gd name="T4" fmla="*/ 1974 w 3783"/>
                <a:gd name="T5" fmla="*/ 0 h 1704"/>
                <a:gd name="T6" fmla="*/ 1205 w 3783"/>
                <a:gd name="T7" fmla="*/ 0 h 1704"/>
                <a:gd name="T8" fmla="*/ 935 w 3783"/>
                <a:gd name="T9" fmla="*/ 114 h 1704"/>
                <a:gd name="T10" fmla="*/ 332 w 3783"/>
                <a:gd name="T11" fmla="*/ 472 h 1704"/>
                <a:gd name="T12" fmla="*/ 139 w 3783"/>
                <a:gd name="T13" fmla="*/ 472 h 1704"/>
                <a:gd name="T14" fmla="*/ 34 w 3783"/>
                <a:gd name="T15" fmla="*/ 922 h 1704"/>
                <a:gd name="T16" fmla="*/ 139 w 3783"/>
                <a:gd name="T17" fmla="*/ 1198 h 1704"/>
                <a:gd name="T18" fmla="*/ 349 w 3783"/>
                <a:gd name="T19" fmla="*/ 1425 h 1704"/>
                <a:gd name="T20" fmla="*/ 734 w 3783"/>
                <a:gd name="T21" fmla="*/ 1704 h 1704"/>
                <a:gd name="T22" fmla="*/ 1057 w 3783"/>
                <a:gd name="T23" fmla="*/ 1582 h 1704"/>
                <a:gd name="T24" fmla="*/ 2892 w 3783"/>
                <a:gd name="T25" fmla="*/ 1582 h 1704"/>
                <a:gd name="T26" fmla="*/ 3268 w 3783"/>
                <a:gd name="T27" fmla="*/ 1704 h 1704"/>
                <a:gd name="T28" fmla="*/ 3591 w 3783"/>
                <a:gd name="T29" fmla="*/ 1477 h 1704"/>
                <a:gd name="T30" fmla="*/ 3714 w 3783"/>
                <a:gd name="T31" fmla="*/ 1469 h 1704"/>
                <a:gd name="T32" fmla="*/ 3783 w 3783"/>
                <a:gd name="T33" fmla="*/ 1032 h 1704"/>
                <a:gd name="T34" fmla="*/ 3325 w 3783"/>
                <a:gd name="T35" fmla="*/ 635 h 1704"/>
                <a:gd name="T36" fmla="*/ 752 w 3783"/>
                <a:gd name="T37" fmla="*/ 1538 h 1704"/>
                <a:gd name="T38" fmla="*/ 489 w 3783"/>
                <a:gd name="T39" fmla="*/ 1276 h 1704"/>
                <a:gd name="T40" fmla="*/ 752 w 3783"/>
                <a:gd name="T41" fmla="*/ 1014 h 1704"/>
                <a:gd name="T42" fmla="*/ 1014 w 3783"/>
                <a:gd name="T43" fmla="*/ 1276 h 1704"/>
                <a:gd name="T44" fmla="*/ 752 w 3783"/>
                <a:gd name="T45" fmla="*/ 1538 h 1704"/>
                <a:gd name="T46" fmla="*/ 1690 w 3783"/>
                <a:gd name="T47" fmla="*/ 214 h 1704"/>
                <a:gd name="T48" fmla="*/ 1690 w 3783"/>
                <a:gd name="T49" fmla="*/ 525 h 1704"/>
                <a:gd name="T50" fmla="*/ 1638 w 3783"/>
                <a:gd name="T51" fmla="*/ 525 h 1704"/>
                <a:gd name="T52" fmla="*/ 1319 w 3783"/>
                <a:gd name="T53" fmla="*/ 472 h 1704"/>
                <a:gd name="T54" fmla="*/ 956 w 3783"/>
                <a:gd name="T55" fmla="*/ 459 h 1704"/>
                <a:gd name="T56" fmla="*/ 871 w 3783"/>
                <a:gd name="T57" fmla="*/ 409 h 1704"/>
                <a:gd name="T58" fmla="*/ 917 w 3783"/>
                <a:gd name="T59" fmla="*/ 335 h 1704"/>
                <a:gd name="T60" fmla="*/ 1118 w 3783"/>
                <a:gd name="T61" fmla="*/ 214 h 1704"/>
                <a:gd name="T62" fmla="*/ 1332 w 3783"/>
                <a:gd name="T63" fmla="*/ 145 h 1704"/>
                <a:gd name="T64" fmla="*/ 1651 w 3783"/>
                <a:gd name="T65" fmla="*/ 145 h 1704"/>
                <a:gd name="T66" fmla="*/ 1690 w 3783"/>
                <a:gd name="T67" fmla="*/ 214 h 1704"/>
                <a:gd name="T68" fmla="*/ 2543 w 3783"/>
                <a:gd name="T69" fmla="*/ 573 h 1704"/>
                <a:gd name="T70" fmla="*/ 1839 w 3783"/>
                <a:gd name="T71" fmla="*/ 512 h 1704"/>
                <a:gd name="T72" fmla="*/ 1839 w 3783"/>
                <a:gd name="T73" fmla="*/ 145 h 1704"/>
                <a:gd name="T74" fmla="*/ 2040 w 3783"/>
                <a:gd name="T75" fmla="*/ 145 h 1704"/>
                <a:gd name="T76" fmla="*/ 2202 w 3783"/>
                <a:gd name="T77" fmla="*/ 214 h 1704"/>
                <a:gd name="T78" fmla="*/ 2709 w 3783"/>
                <a:gd name="T79" fmla="*/ 573 h 1704"/>
                <a:gd name="T80" fmla="*/ 2543 w 3783"/>
                <a:gd name="T81" fmla="*/ 573 h 1704"/>
                <a:gd name="T82" fmla="*/ 3224 w 3783"/>
                <a:gd name="T83" fmla="*/ 1538 h 1704"/>
                <a:gd name="T84" fmla="*/ 2962 w 3783"/>
                <a:gd name="T85" fmla="*/ 1276 h 1704"/>
                <a:gd name="T86" fmla="*/ 3224 w 3783"/>
                <a:gd name="T87" fmla="*/ 1014 h 1704"/>
                <a:gd name="T88" fmla="*/ 3486 w 3783"/>
                <a:gd name="T89" fmla="*/ 1276 h 1704"/>
                <a:gd name="T90" fmla="*/ 3224 w 3783"/>
                <a:gd name="T91" fmla="*/ 1538 h 1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783" h="1704">
                  <a:moveTo>
                    <a:pt x="3325" y="635"/>
                  </a:moveTo>
                  <a:cubicBezTo>
                    <a:pt x="2958" y="626"/>
                    <a:pt x="2611" y="315"/>
                    <a:pt x="2464" y="219"/>
                  </a:cubicBezTo>
                  <a:cubicBezTo>
                    <a:pt x="2349" y="144"/>
                    <a:pt x="2141" y="0"/>
                    <a:pt x="1974" y="0"/>
                  </a:cubicBezTo>
                  <a:cubicBezTo>
                    <a:pt x="1808" y="0"/>
                    <a:pt x="1319" y="0"/>
                    <a:pt x="1205" y="0"/>
                  </a:cubicBezTo>
                  <a:cubicBezTo>
                    <a:pt x="1092" y="0"/>
                    <a:pt x="935" y="114"/>
                    <a:pt x="935" y="114"/>
                  </a:cubicBezTo>
                  <a:cubicBezTo>
                    <a:pt x="935" y="114"/>
                    <a:pt x="428" y="472"/>
                    <a:pt x="332" y="472"/>
                  </a:cubicBezTo>
                  <a:cubicBezTo>
                    <a:pt x="235" y="472"/>
                    <a:pt x="139" y="472"/>
                    <a:pt x="139" y="472"/>
                  </a:cubicBezTo>
                  <a:cubicBezTo>
                    <a:pt x="192" y="586"/>
                    <a:pt x="0" y="900"/>
                    <a:pt x="34" y="922"/>
                  </a:cubicBezTo>
                  <a:cubicBezTo>
                    <a:pt x="69" y="944"/>
                    <a:pt x="139" y="1198"/>
                    <a:pt x="139" y="1198"/>
                  </a:cubicBezTo>
                  <a:cubicBezTo>
                    <a:pt x="349" y="1425"/>
                    <a:pt x="349" y="1425"/>
                    <a:pt x="349" y="1425"/>
                  </a:cubicBezTo>
                  <a:cubicBezTo>
                    <a:pt x="349" y="1425"/>
                    <a:pt x="480" y="1704"/>
                    <a:pt x="734" y="1704"/>
                  </a:cubicBezTo>
                  <a:cubicBezTo>
                    <a:pt x="935" y="1704"/>
                    <a:pt x="1057" y="1582"/>
                    <a:pt x="1057" y="1582"/>
                  </a:cubicBezTo>
                  <a:cubicBezTo>
                    <a:pt x="2892" y="1582"/>
                    <a:pt x="2892" y="1582"/>
                    <a:pt x="2892" y="1582"/>
                  </a:cubicBezTo>
                  <a:cubicBezTo>
                    <a:pt x="2892" y="1582"/>
                    <a:pt x="2993" y="1704"/>
                    <a:pt x="3268" y="1704"/>
                  </a:cubicBezTo>
                  <a:cubicBezTo>
                    <a:pt x="3530" y="1704"/>
                    <a:pt x="3591" y="1477"/>
                    <a:pt x="3591" y="1477"/>
                  </a:cubicBezTo>
                  <a:cubicBezTo>
                    <a:pt x="3714" y="1469"/>
                    <a:pt x="3714" y="1469"/>
                    <a:pt x="3714" y="1469"/>
                  </a:cubicBezTo>
                  <a:cubicBezTo>
                    <a:pt x="3714" y="1364"/>
                    <a:pt x="3783" y="1180"/>
                    <a:pt x="3783" y="1032"/>
                  </a:cubicBezTo>
                  <a:cubicBezTo>
                    <a:pt x="3783" y="813"/>
                    <a:pt x="3616" y="642"/>
                    <a:pt x="3325" y="635"/>
                  </a:cubicBezTo>
                  <a:close/>
                  <a:moveTo>
                    <a:pt x="752" y="1538"/>
                  </a:moveTo>
                  <a:cubicBezTo>
                    <a:pt x="607" y="1538"/>
                    <a:pt x="489" y="1421"/>
                    <a:pt x="489" y="1276"/>
                  </a:cubicBezTo>
                  <a:cubicBezTo>
                    <a:pt x="489" y="1131"/>
                    <a:pt x="607" y="1014"/>
                    <a:pt x="752" y="1014"/>
                  </a:cubicBezTo>
                  <a:cubicBezTo>
                    <a:pt x="896" y="1014"/>
                    <a:pt x="1014" y="1131"/>
                    <a:pt x="1014" y="1276"/>
                  </a:cubicBezTo>
                  <a:cubicBezTo>
                    <a:pt x="1014" y="1421"/>
                    <a:pt x="896" y="1538"/>
                    <a:pt x="752" y="1538"/>
                  </a:cubicBezTo>
                  <a:close/>
                  <a:moveTo>
                    <a:pt x="1690" y="214"/>
                  </a:moveTo>
                  <a:cubicBezTo>
                    <a:pt x="1690" y="241"/>
                    <a:pt x="1690" y="525"/>
                    <a:pt x="1690" y="525"/>
                  </a:cubicBezTo>
                  <a:cubicBezTo>
                    <a:pt x="1638" y="525"/>
                    <a:pt x="1638" y="525"/>
                    <a:pt x="1638" y="525"/>
                  </a:cubicBezTo>
                  <a:cubicBezTo>
                    <a:pt x="1568" y="525"/>
                    <a:pt x="1510" y="472"/>
                    <a:pt x="1319" y="472"/>
                  </a:cubicBezTo>
                  <a:cubicBezTo>
                    <a:pt x="1222" y="472"/>
                    <a:pt x="1065" y="459"/>
                    <a:pt x="956" y="459"/>
                  </a:cubicBezTo>
                  <a:cubicBezTo>
                    <a:pt x="903" y="459"/>
                    <a:pt x="871" y="427"/>
                    <a:pt x="871" y="409"/>
                  </a:cubicBezTo>
                  <a:cubicBezTo>
                    <a:pt x="871" y="393"/>
                    <a:pt x="889" y="353"/>
                    <a:pt x="917" y="335"/>
                  </a:cubicBezTo>
                  <a:cubicBezTo>
                    <a:pt x="984" y="291"/>
                    <a:pt x="1078" y="230"/>
                    <a:pt x="1118" y="214"/>
                  </a:cubicBezTo>
                  <a:cubicBezTo>
                    <a:pt x="1175" y="193"/>
                    <a:pt x="1271" y="145"/>
                    <a:pt x="1332" y="145"/>
                  </a:cubicBezTo>
                  <a:cubicBezTo>
                    <a:pt x="1393" y="145"/>
                    <a:pt x="1607" y="145"/>
                    <a:pt x="1651" y="145"/>
                  </a:cubicBezTo>
                  <a:cubicBezTo>
                    <a:pt x="1695" y="145"/>
                    <a:pt x="1690" y="171"/>
                    <a:pt x="1690" y="214"/>
                  </a:cubicBezTo>
                  <a:close/>
                  <a:moveTo>
                    <a:pt x="2543" y="573"/>
                  </a:moveTo>
                  <a:cubicBezTo>
                    <a:pt x="2407" y="573"/>
                    <a:pt x="2228" y="512"/>
                    <a:pt x="1839" y="512"/>
                  </a:cubicBezTo>
                  <a:cubicBezTo>
                    <a:pt x="1839" y="145"/>
                    <a:pt x="1839" y="145"/>
                    <a:pt x="1839" y="145"/>
                  </a:cubicBezTo>
                  <a:cubicBezTo>
                    <a:pt x="1839" y="145"/>
                    <a:pt x="1961" y="145"/>
                    <a:pt x="2040" y="145"/>
                  </a:cubicBezTo>
                  <a:cubicBezTo>
                    <a:pt x="2119" y="145"/>
                    <a:pt x="2202" y="214"/>
                    <a:pt x="2202" y="214"/>
                  </a:cubicBezTo>
                  <a:cubicBezTo>
                    <a:pt x="2709" y="573"/>
                    <a:pt x="2709" y="573"/>
                    <a:pt x="2709" y="573"/>
                  </a:cubicBezTo>
                  <a:cubicBezTo>
                    <a:pt x="2709" y="573"/>
                    <a:pt x="2678" y="573"/>
                    <a:pt x="2543" y="573"/>
                  </a:cubicBezTo>
                  <a:close/>
                  <a:moveTo>
                    <a:pt x="3224" y="1538"/>
                  </a:moveTo>
                  <a:cubicBezTo>
                    <a:pt x="3079" y="1538"/>
                    <a:pt x="2962" y="1421"/>
                    <a:pt x="2962" y="1276"/>
                  </a:cubicBezTo>
                  <a:cubicBezTo>
                    <a:pt x="2962" y="1131"/>
                    <a:pt x="3079" y="1014"/>
                    <a:pt x="3224" y="1014"/>
                  </a:cubicBezTo>
                  <a:cubicBezTo>
                    <a:pt x="3369" y="1014"/>
                    <a:pt x="3486" y="1131"/>
                    <a:pt x="3486" y="1276"/>
                  </a:cubicBezTo>
                  <a:cubicBezTo>
                    <a:pt x="3486" y="1421"/>
                    <a:pt x="3369" y="1538"/>
                    <a:pt x="3224" y="1538"/>
                  </a:cubicBezTo>
                  <a:close/>
                </a:path>
              </a:pathLst>
            </a:custGeom>
            <a:gradFill flip="none" rotWithShape="1">
              <a:gsLst>
                <a:gs pos="5000">
                  <a:schemeClr val="accent2"/>
                </a:gs>
                <a:gs pos="95000">
                  <a:schemeClr val="accent1"/>
                </a:gs>
              </a:gsLst>
              <a:lin ang="0" scaled="1"/>
              <a:tileRect/>
            </a:gradFill>
            <a:ln w="19050">
              <a:noFill/>
              <a:round/>
              <a:headEnd/>
              <a:tailEnd/>
            </a:ln>
            <a:effectLst/>
            <a:extLst>
              <a:ext uri="{91240B29-F687-4F45-9708-019B960494DF}">
                <a14:hiddenLine xmlns:a14="http://schemas.microsoft.com/office/drawing/2010/main" xmlns="" w="9525">
                  <a:solidFill>
                    <a:srgbClr val="000000"/>
                  </a:solidFill>
                  <a:round/>
                  <a:headEnd/>
                  <a:tailEn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lnSpc>
                  <a:spcPct val="90000"/>
                </a:lnSpc>
              </a:pPr>
              <a:endParaRPr lang="en-US" sz="1200">
                <a:solidFill>
                  <a:schemeClr val="bg1"/>
                </a:solidFill>
                <a:latin typeface="+mn-lt"/>
              </a:endParaRPr>
            </a:p>
          </p:txBody>
        </p:sp>
      </p:grpSp>
      <p:sp>
        <p:nvSpPr>
          <p:cNvPr id="90" name="Chevron 89"/>
          <p:cNvSpPr/>
          <p:nvPr/>
        </p:nvSpPr>
        <p:spPr bwMode="auto">
          <a:xfrm>
            <a:off x="3296277" y="2888620"/>
            <a:ext cx="542772" cy="663388"/>
          </a:xfrm>
          <a:prstGeom prst="chevron">
            <a:avLst/>
          </a:prstGeom>
          <a:gradFill flip="none" rotWithShape="1">
            <a:gsLst>
              <a:gs pos="5000">
                <a:schemeClr val="tx2">
                  <a:lumMod val="20000"/>
                  <a:lumOff val="80000"/>
                </a:schemeClr>
              </a:gs>
              <a:gs pos="95000">
                <a:schemeClr val="tx2">
                  <a:lumMod val="60000"/>
                  <a:lumOff val="40000"/>
                </a:schemeClr>
              </a:gs>
            </a:gsLst>
            <a:lin ang="0" scaled="1"/>
            <a:tileRect/>
          </a:gradFill>
          <a:ln w="38100" cap="flat" cmpd="sng" algn="ctr">
            <a:noFill/>
            <a:prstDash val="solid"/>
            <a:round/>
            <a:headEnd type="none" w="sm" len="sm"/>
            <a:tailEnd type="none" w="sm" len="sm"/>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hangingPunct="0"/>
            <a:endParaRPr lang="en-US" sz="2000" b="1" dirty="0">
              <a:latin typeface="+mn-lt"/>
            </a:endParaRPr>
          </a:p>
        </p:txBody>
      </p:sp>
      <p:sp>
        <p:nvSpPr>
          <p:cNvPr id="91" name="Freeform 90"/>
          <p:cNvSpPr/>
          <p:nvPr/>
        </p:nvSpPr>
        <p:spPr>
          <a:xfrm rot="20696060">
            <a:off x="5036898" y="1709840"/>
            <a:ext cx="2800209" cy="845013"/>
          </a:xfrm>
          <a:custGeom>
            <a:avLst/>
            <a:gdLst>
              <a:gd name="connsiteX0" fmla="*/ 23150 w 2257064"/>
              <a:gd name="connsiteY0" fmla="*/ 844952 h 1215342"/>
              <a:gd name="connsiteX1" fmla="*/ 763929 w 2257064"/>
              <a:gd name="connsiteY1" fmla="*/ 0 h 1215342"/>
              <a:gd name="connsiteX2" fmla="*/ 2257064 w 2257064"/>
              <a:gd name="connsiteY2" fmla="*/ 891251 h 1215342"/>
              <a:gd name="connsiteX3" fmla="*/ 185195 w 2257064"/>
              <a:gd name="connsiteY3" fmla="*/ 1215342 h 1215342"/>
              <a:gd name="connsiteX4" fmla="*/ 0 w 2257064"/>
              <a:gd name="connsiteY4" fmla="*/ 914400 h 1215342"/>
              <a:gd name="connsiteX0" fmla="*/ 317308 w 2551222"/>
              <a:gd name="connsiteY0" fmla="*/ 844952 h 1234954"/>
              <a:gd name="connsiteX1" fmla="*/ 1058087 w 2551222"/>
              <a:gd name="connsiteY1" fmla="*/ 0 h 1234954"/>
              <a:gd name="connsiteX2" fmla="*/ 2551222 w 2551222"/>
              <a:gd name="connsiteY2" fmla="*/ 891251 h 1234954"/>
              <a:gd name="connsiteX3" fmla="*/ 479353 w 2551222"/>
              <a:gd name="connsiteY3" fmla="*/ 1215342 h 1234954"/>
              <a:gd name="connsiteX4" fmla="*/ 0 w 2551222"/>
              <a:gd name="connsiteY4" fmla="*/ 1204717 h 1234954"/>
              <a:gd name="connsiteX0" fmla="*/ 0 w 2621029"/>
              <a:gd name="connsiteY0" fmla="*/ 1274965 h 1274966"/>
              <a:gd name="connsiteX1" fmla="*/ 1127894 w 2621029"/>
              <a:gd name="connsiteY1" fmla="*/ 0 h 1274966"/>
              <a:gd name="connsiteX2" fmla="*/ 2621029 w 2621029"/>
              <a:gd name="connsiteY2" fmla="*/ 891251 h 1274966"/>
              <a:gd name="connsiteX3" fmla="*/ 549160 w 2621029"/>
              <a:gd name="connsiteY3" fmla="*/ 1215342 h 1274966"/>
              <a:gd name="connsiteX4" fmla="*/ 69807 w 2621029"/>
              <a:gd name="connsiteY4" fmla="*/ 1204717 h 127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1029" h="1274966">
                <a:moveTo>
                  <a:pt x="0" y="1274965"/>
                </a:moveTo>
                <a:lnTo>
                  <a:pt x="1127894" y="0"/>
                </a:lnTo>
                <a:lnTo>
                  <a:pt x="2621029" y="891251"/>
                </a:lnTo>
                <a:lnTo>
                  <a:pt x="549160" y="1215342"/>
                </a:lnTo>
                <a:cubicBezTo>
                  <a:pt x="487428" y="1115028"/>
                  <a:pt x="131539" y="1305031"/>
                  <a:pt x="69807" y="1204717"/>
                </a:cubicBezTo>
              </a:path>
            </a:pathLst>
          </a:custGeom>
          <a:gradFill flip="none" rotWithShape="1">
            <a:gsLst>
              <a:gs pos="20000">
                <a:schemeClr val="accent2">
                  <a:alpha val="4000"/>
                </a:schemeClr>
              </a:gs>
              <a:gs pos="100000">
                <a:schemeClr val="accent2">
                  <a:alpha val="53000"/>
                </a:schemeClr>
              </a:gs>
            </a:gsLst>
            <a:lin ang="18900000" scaled="1"/>
            <a:tileRect/>
          </a:gradFill>
          <a:ln w="25400" cap="flat" cmpd="sng" algn="ctr">
            <a:gradFill flip="none" rotWithShape="1">
              <a:gsLst>
                <a:gs pos="0">
                  <a:schemeClr val="bg1">
                    <a:alpha val="56000"/>
                  </a:schemeClr>
                </a:gs>
                <a:gs pos="100000">
                  <a:schemeClr val="bg1">
                    <a:alpha val="0"/>
                  </a:schemeClr>
                </a:gs>
              </a:gsLst>
              <a:lin ang="10800000" scaled="1"/>
              <a:tileRect/>
            </a:gradFill>
            <a:prstDash val="solid"/>
            <a:miter lim="800000"/>
            <a:headEnd type="none" w="sm" len="sm"/>
            <a:tailEnd type="none" w="sm" len="sm"/>
          </a:ln>
        </p:spPr>
        <p:txBody>
          <a:bodyPr rtlCol="0" anchor="ctr"/>
          <a:lstStyle/>
          <a:p>
            <a:pPr algn="ctr"/>
            <a:endParaRPr lang="en-US">
              <a:latin typeface="+mn-lt"/>
            </a:endParaRPr>
          </a:p>
        </p:txBody>
      </p:sp>
      <p:sp>
        <p:nvSpPr>
          <p:cNvPr id="92" name="Freeform 91"/>
          <p:cNvSpPr/>
          <p:nvPr/>
        </p:nvSpPr>
        <p:spPr>
          <a:xfrm rot="21035581">
            <a:off x="5588001" y="2857872"/>
            <a:ext cx="2083443" cy="1076446"/>
          </a:xfrm>
          <a:custGeom>
            <a:avLst/>
            <a:gdLst>
              <a:gd name="connsiteX0" fmla="*/ 92597 w 2083443"/>
              <a:gd name="connsiteY0" fmla="*/ 11575 h 1076446"/>
              <a:gd name="connsiteX1" fmla="*/ 2083443 w 2083443"/>
              <a:gd name="connsiteY1" fmla="*/ 150471 h 1076446"/>
              <a:gd name="connsiteX2" fmla="*/ 2071868 w 2083443"/>
              <a:gd name="connsiteY2" fmla="*/ 1076446 h 1076446"/>
              <a:gd name="connsiteX3" fmla="*/ 0 w 2083443"/>
              <a:gd name="connsiteY3" fmla="*/ 243068 h 1076446"/>
              <a:gd name="connsiteX4" fmla="*/ 0 w 2083443"/>
              <a:gd name="connsiteY4" fmla="*/ 0 h 1076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443" h="1076446">
                <a:moveTo>
                  <a:pt x="92597" y="11575"/>
                </a:moveTo>
                <a:lnTo>
                  <a:pt x="2083443" y="150471"/>
                </a:lnTo>
                <a:lnTo>
                  <a:pt x="2071868" y="1076446"/>
                </a:lnTo>
                <a:lnTo>
                  <a:pt x="0" y="243068"/>
                </a:lnTo>
                <a:lnTo>
                  <a:pt x="0" y="0"/>
                </a:lnTo>
              </a:path>
            </a:pathLst>
          </a:custGeom>
          <a:gradFill flip="none" rotWithShape="1">
            <a:gsLst>
              <a:gs pos="20000">
                <a:schemeClr val="accent2">
                  <a:alpha val="4000"/>
                </a:schemeClr>
              </a:gs>
              <a:gs pos="100000">
                <a:schemeClr val="accent2">
                  <a:alpha val="53000"/>
                </a:schemeClr>
              </a:gs>
            </a:gsLst>
            <a:lin ang="0" scaled="1"/>
            <a:tileRect/>
          </a:gradFill>
          <a:ln w="25400" cap="flat" cmpd="sng" algn="ctr">
            <a:gradFill flip="none" rotWithShape="1">
              <a:gsLst>
                <a:gs pos="0">
                  <a:schemeClr val="bg1">
                    <a:alpha val="56000"/>
                  </a:schemeClr>
                </a:gs>
                <a:gs pos="100000">
                  <a:schemeClr val="bg1">
                    <a:alpha val="0"/>
                  </a:schemeClr>
                </a:gs>
              </a:gsLst>
              <a:lin ang="10800000" scaled="1"/>
              <a:tileRect/>
            </a:gradFill>
            <a:prstDash val="solid"/>
            <a:miter lim="800000"/>
            <a:headEnd type="none" w="sm" len="sm"/>
            <a:tailEnd type="none" w="sm" len="sm"/>
          </a:ln>
        </p:spPr>
        <p:txBody>
          <a:bodyPr rtlCol="0" anchor="ctr"/>
          <a:lstStyle/>
          <a:p>
            <a:pPr algn="ctr"/>
            <a:endParaRPr lang="en-US">
              <a:latin typeface="+mn-lt"/>
            </a:endParaRPr>
          </a:p>
        </p:txBody>
      </p:sp>
      <p:grpSp>
        <p:nvGrpSpPr>
          <p:cNvPr id="93" name="Group 92"/>
          <p:cNvGrpSpPr/>
          <p:nvPr/>
        </p:nvGrpSpPr>
        <p:grpSpPr>
          <a:xfrm>
            <a:off x="6275233" y="1318692"/>
            <a:ext cx="1484243" cy="1105078"/>
            <a:chOff x="6784850" y="1680779"/>
            <a:chExt cx="927915" cy="724491"/>
          </a:xfrm>
        </p:grpSpPr>
        <p:sp>
          <p:nvSpPr>
            <p:cNvPr id="94" name="Rounded Rectangle 93"/>
            <p:cNvSpPr/>
            <p:nvPr/>
          </p:nvSpPr>
          <p:spPr>
            <a:xfrm>
              <a:off x="6784850" y="1680779"/>
              <a:ext cx="927915" cy="724491"/>
            </a:xfrm>
            <a:prstGeom prst="roundRect">
              <a:avLst>
                <a:gd name="adj" fmla="val 10842"/>
              </a:avLst>
            </a:prstGeom>
            <a:gradFill flip="none" rotWithShape="1">
              <a:gsLst>
                <a:gs pos="54000">
                  <a:schemeClr val="bg1"/>
                </a:gs>
                <a:gs pos="95000">
                  <a:schemeClr val="bg1">
                    <a:lumMod val="85000"/>
                  </a:schemeClr>
                </a:gs>
              </a:gsLst>
              <a:path path="circle">
                <a:fillToRect l="50000" t="50000" r="50000" b="50000"/>
              </a:path>
              <a:tileRect/>
            </a:gradFill>
            <a:ln w="3175" cap="flat" cmpd="sng" algn="ctr">
              <a:noFill/>
              <a:prstDash val="solid"/>
              <a:round/>
              <a:headEnd type="none" w="sm" len="sm"/>
              <a:tailEnd type="none" w="sm" len="sm"/>
            </a:ln>
            <a:effectLst>
              <a:outerShdw blurRad="50800" dist="25400" dir="3000000" algn="tl" rotWithShape="0">
                <a:prstClr val="black">
                  <a:alpha val="75000"/>
                </a:prstClr>
              </a:outerShdw>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2000" b="1" dirty="0">
                <a:latin typeface="+mn-lt"/>
                <a:cs typeface="Arial" pitchFamily="34" charset="0"/>
              </a:endParaRPr>
            </a:p>
          </p:txBody>
        </p:sp>
        <p:grpSp>
          <p:nvGrpSpPr>
            <p:cNvPr id="95" name="Group 94"/>
            <p:cNvGrpSpPr/>
            <p:nvPr/>
          </p:nvGrpSpPr>
          <p:grpSpPr>
            <a:xfrm>
              <a:off x="6860626" y="1749661"/>
              <a:ext cx="548608" cy="541204"/>
              <a:chOff x="6923643" y="1730205"/>
              <a:chExt cx="630207" cy="621702"/>
            </a:xfrm>
          </p:grpSpPr>
          <p:grpSp>
            <p:nvGrpSpPr>
              <p:cNvPr id="96" name="Group 95"/>
              <p:cNvGrpSpPr/>
              <p:nvPr/>
            </p:nvGrpSpPr>
            <p:grpSpPr>
              <a:xfrm>
                <a:off x="6923643" y="1730205"/>
                <a:ext cx="376967" cy="396978"/>
                <a:chOff x="7667859" y="2001775"/>
                <a:chExt cx="580665" cy="611489"/>
              </a:xfrm>
            </p:grpSpPr>
            <p:grpSp>
              <p:nvGrpSpPr>
                <p:cNvPr id="150" name="Group 149"/>
                <p:cNvGrpSpPr/>
                <p:nvPr/>
              </p:nvGrpSpPr>
              <p:grpSpPr>
                <a:xfrm>
                  <a:off x="7877906" y="2001775"/>
                  <a:ext cx="370618" cy="437376"/>
                  <a:chOff x="3407548" y="1619938"/>
                  <a:chExt cx="450038" cy="531101"/>
                </a:xfrm>
              </p:grpSpPr>
              <p:grpSp>
                <p:nvGrpSpPr>
                  <p:cNvPr id="177" name="Group 146"/>
                  <p:cNvGrpSpPr/>
                  <p:nvPr/>
                </p:nvGrpSpPr>
                <p:grpSpPr>
                  <a:xfrm>
                    <a:off x="3500491" y="2113303"/>
                    <a:ext cx="264153" cy="37736"/>
                    <a:chOff x="6553200" y="4518025"/>
                    <a:chExt cx="600075" cy="85725"/>
                  </a:xfrm>
                </p:grpSpPr>
                <p:sp>
                  <p:nvSpPr>
                    <p:cNvPr id="200" name="Rounded Rectangle 199"/>
                    <p:cNvSpPr/>
                    <p:nvPr/>
                  </p:nvSpPr>
                  <p:spPr bwMode="auto">
                    <a:xfrm>
                      <a:off x="6553200" y="4518025"/>
                      <a:ext cx="98425" cy="85725"/>
                    </a:xfrm>
                    <a:prstGeom prst="roundRect">
                      <a:avLst/>
                    </a:prstGeom>
                    <a:solidFill>
                      <a:schemeClr val="tx2">
                        <a:lumMod val="75000"/>
                      </a:schemeClr>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sp>
                  <p:nvSpPr>
                    <p:cNvPr id="201" name="Rounded Rectangle 200"/>
                    <p:cNvSpPr/>
                    <p:nvPr/>
                  </p:nvSpPr>
                  <p:spPr bwMode="auto">
                    <a:xfrm>
                      <a:off x="7054850" y="4518025"/>
                      <a:ext cx="98425" cy="85725"/>
                    </a:xfrm>
                    <a:prstGeom prst="roundRect">
                      <a:avLst/>
                    </a:prstGeom>
                    <a:solidFill>
                      <a:schemeClr val="tx2">
                        <a:lumMod val="75000"/>
                      </a:schemeClr>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grpSp>
              <p:sp>
                <p:nvSpPr>
                  <p:cNvPr id="178" name="Rounded Rectangle 177"/>
                  <p:cNvSpPr/>
                  <p:nvPr/>
                </p:nvSpPr>
                <p:spPr bwMode="auto">
                  <a:xfrm>
                    <a:off x="3407548" y="1619938"/>
                    <a:ext cx="450038" cy="497557"/>
                  </a:xfrm>
                  <a:prstGeom prst="roundRect">
                    <a:avLst/>
                  </a:prstGeom>
                  <a:gradFill flip="none" rotWithShape="1">
                    <a:gsLst>
                      <a:gs pos="6000">
                        <a:schemeClr val="tx2">
                          <a:lumMod val="75000"/>
                        </a:schemeClr>
                      </a:gs>
                      <a:gs pos="98000">
                        <a:schemeClr val="bg2"/>
                      </a:gs>
                    </a:gsLst>
                    <a:lin ang="16200000" scaled="1"/>
                    <a:tileRect/>
                  </a:gra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sp>
                <p:nvSpPr>
                  <p:cNvPr id="179" name="Rounded Rectangle 178"/>
                  <p:cNvSpPr/>
                  <p:nvPr/>
                </p:nvSpPr>
                <p:spPr bwMode="auto">
                  <a:xfrm>
                    <a:off x="3433404" y="1619939"/>
                    <a:ext cx="398326" cy="469605"/>
                  </a:xfrm>
                  <a:prstGeom prst="roundRect">
                    <a:avLst>
                      <a:gd name="adj" fmla="val 8940"/>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grpSp>
                <p:nvGrpSpPr>
                  <p:cNvPr id="180" name="Group 179"/>
                  <p:cNvGrpSpPr/>
                  <p:nvPr/>
                </p:nvGrpSpPr>
                <p:grpSpPr>
                  <a:xfrm>
                    <a:off x="3453388" y="1626913"/>
                    <a:ext cx="361700" cy="78061"/>
                    <a:chOff x="3458150" y="1626913"/>
                    <a:chExt cx="361700" cy="78061"/>
                  </a:xfrm>
                </p:grpSpPr>
                <p:sp>
                  <p:nvSpPr>
                    <p:cNvPr id="197" name="Rounded Rectangle 196"/>
                    <p:cNvSpPr/>
                    <p:nvPr/>
                  </p:nvSpPr>
                  <p:spPr bwMode="auto">
                    <a:xfrm>
                      <a:off x="3458150" y="1626913"/>
                      <a:ext cx="361700" cy="78061"/>
                    </a:xfrm>
                    <a:prstGeom prst="roundRect">
                      <a:avLst/>
                    </a:prstGeom>
                    <a:gradFill flip="none" rotWithShape="1">
                      <a:gsLst>
                        <a:gs pos="5000">
                          <a:srgbClr val="D6DF27"/>
                        </a:gs>
                        <a:gs pos="95000">
                          <a:srgbClr val="8CC640"/>
                        </a:gs>
                      </a:gsLst>
                      <a:lin ang="16200000" scaled="0"/>
                      <a:tileRect/>
                    </a:gradFill>
                    <a:ln w="38100" cap="flat" cmpd="sng" algn="ctr">
                      <a:noFill/>
                      <a:prstDash val="solid"/>
                      <a:round/>
                      <a:headEnd type="none" w="sm" len="sm"/>
                      <a:tailEnd type="none" w="sm" len="sm"/>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198" name="Rounded Rectangle 197"/>
                    <p:cNvSpPr/>
                    <p:nvPr/>
                  </p:nvSpPr>
                  <p:spPr bwMode="auto">
                    <a:xfrm>
                      <a:off x="3482741" y="1655880"/>
                      <a:ext cx="135780" cy="20126"/>
                    </a:xfrm>
                    <a:prstGeom prst="roundRect">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sp>
                  <p:nvSpPr>
                    <p:cNvPr id="199" name="Rounded Rectangle 198"/>
                    <p:cNvSpPr/>
                    <p:nvPr/>
                  </p:nvSpPr>
                  <p:spPr bwMode="auto">
                    <a:xfrm>
                      <a:off x="3744937" y="1655880"/>
                      <a:ext cx="37457" cy="20126"/>
                    </a:xfrm>
                    <a:prstGeom prst="roundRect">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grpSp>
              <p:grpSp>
                <p:nvGrpSpPr>
                  <p:cNvPr id="181" name="Group 180"/>
                  <p:cNvGrpSpPr/>
                  <p:nvPr/>
                </p:nvGrpSpPr>
                <p:grpSpPr>
                  <a:xfrm>
                    <a:off x="3453388" y="1718591"/>
                    <a:ext cx="361700" cy="78061"/>
                    <a:chOff x="3458150" y="1626913"/>
                    <a:chExt cx="361700" cy="78061"/>
                  </a:xfrm>
                </p:grpSpPr>
                <p:sp>
                  <p:nvSpPr>
                    <p:cNvPr id="194" name="Rounded Rectangle 193"/>
                    <p:cNvSpPr/>
                    <p:nvPr/>
                  </p:nvSpPr>
                  <p:spPr bwMode="auto">
                    <a:xfrm>
                      <a:off x="3458150" y="1626913"/>
                      <a:ext cx="361700" cy="78061"/>
                    </a:xfrm>
                    <a:prstGeom prst="roundRect">
                      <a:avLst/>
                    </a:prstGeom>
                    <a:gradFill flip="none" rotWithShape="1">
                      <a:gsLst>
                        <a:gs pos="5000">
                          <a:srgbClr val="D6DF27"/>
                        </a:gs>
                        <a:gs pos="95000">
                          <a:srgbClr val="8CC640"/>
                        </a:gs>
                      </a:gsLst>
                      <a:lin ang="16200000" scaled="0"/>
                      <a:tileRect/>
                    </a:gradFill>
                    <a:ln w="38100" cap="flat" cmpd="sng" algn="ctr">
                      <a:noFill/>
                      <a:prstDash val="solid"/>
                      <a:round/>
                      <a:headEnd type="none" w="sm" len="sm"/>
                      <a:tailEnd type="none" w="sm" len="sm"/>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195" name="Rounded Rectangle 194"/>
                    <p:cNvSpPr/>
                    <p:nvPr/>
                  </p:nvSpPr>
                  <p:spPr bwMode="auto">
                    <a:xfrm>
                      <a:off x="3482741" y="1655880"/>
                      <a:ext cx="135780" cy="20126"/>
                    </a:xfrm>
                    <a:prstGeom prst="roundRect">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sp>
                  <p:nvSpPr>
                    <p:cNvPr id="196" name="Rounded Rectangle 195"/>
                    <p:cNvSpPr/>
                    <p:nvPr/>
                  </p:nvSpPr>
                  <p:spPr bwMode="auto">
                    <a:xfrm>
                      <a:off x="3744937" y="1655880"/>
                      <a:ext cx="37457" cy="20126"/>
                    </a:xfrm>
                    <a:prstGeom prst="roundRect">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grpSp>
              <p:grpSp>
                <p:nvGrpSpPr>
                  <p:cNvPr id="182" name="Group 181"/>
                  <p:cNvGrpSpPr/>
                  <p:nvPr/>
                </p:nvGrpSpPr>
                <p:grpSpPr>
                  <a:xfrm>
                    <a:off x="3453388" y="1810269"/>
                    <a:ext cx="361700" cy="78061"/>
                    <a:chOff x="3458150" y="1626913"/>
                    <a:chExt cx="361700" cy="78061"/>
                  </a:xfrm>
                </p:grpSpPr>
                <p:sp>
                  <p:nvSpPr>
                    <p:cNvPr id="191" name="Rounded Rectangle 190"/>
                    <p:cNvSpPr/>
                    <p:nvPr/>
                  </p:nvSpPr>
                  <p:spPr bwMode="auto">
                    <a:xfrm>
                      <a:off x="3458150" y="1626913"/>
                      <a:ext cx="361700" cy="78061"/>
                    </a:xfrm>
                    <a:prstGeom prst="roundRect">
                      <a:avLst/>
                    </a:prstGeom>
                    <a:gradFill flip="none" rotWithShape="1">
                      <a:gsLst>
                        <a:gs pos="5000">
                          <a:srgbClr val="D6DF27"/>
                        </a:gs>
                        <a:gs pos="95000">
                          <a:srgbClr val="8CC640"/>
                        </a:gs>
                      </a:gsLst>
                      <a:lin ang="16200000" scaled="0"/>
                      <a:tileRect/>
                    </a:gradFill>
                    <a:ln w="38100" cap="flat" cmpd="sng" algn="ctr">
                      <a:noFill/>
                      <a:prstDash val="solid"/>
                      <a:round/>
                      <a:headEnd type="none" w="sm" len="sm"/>
                      <a:tailEnd type="none" w="sm" len="sm"/>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192" name="Rounded Rectangle 191"/>
                    <p:cNvSpPr/>
                    <p:nvPr/>
                  </p:nvSpPr>
                  <p:spPr bwMode="auto">
                    <a:xfrm>
                      <a:off x="3482741" y="1655880"/>
                      <a:ext cx="135780" cy="20126"/>
                    </a:xfrm>
                    <a:prstGeom prst="roundRect">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sp>
                  <p:nvSpPr>
                    <p:cNvPr id="193" name="Rounded Rectangle 192"/>
                    <p:cNvSpPr/>
                    <p:nvPr/>
                  </p:nvSpPr>
                  <p:spPr bwMode="auto">
                    <a:xfrm>
                      <a:off x="3744937" y="1655880"/>
                      <a:ext cx="37457" cy="20126"/>
                    </a:xfrm>
                    <a:prstGeom prst="roundRect">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grpSp>
              <p:grpSp>
                <p:nvGrpSpPr>
                  <p:cNvPr id="183" name="Group 182"/>
                  <p:cNvGrpSpPr/>
                  <p:nvPr/>
                </p:nvGrpSpPr>
                <p:grpSpPr>
                  <a:xfrm>
                    <a:off x="3453388" y="1901947"/>
                    <a:ext cx="361700" cy="78061"/>
                    <a:chOff x="3458150" y="1626913"/>
                    <a:chExt cx="361700" cy="78061"/>
                  </a:xfrm>
                </p:grpSpPr>
                <p:sp>
                  <p:nvSpPr>
                    <p:cNvPr id="188" name="Rounded Rectangle 187"/>
                    <p:cNvSpPr/>
                    <p:nvPr/>
                  </p:nvSpPr>
                  <p:spPr bwMode="auto">
                    <a:xfrm>
                      <a:off x="3458150" y="1626913"/>
                      <a:ext cx="361700" cy="78061"/>
                    </a:xfrm>
                    <a:prstGeom prst="roundRect">
                      <a:avLst/>
                    </a:prstGeom>
                    <a:gradFill flip="none" rotWithShape="1">
                      <a:gsLst>
                        <a:gs pos="5000">
                          <a:srgbClr val="D6DF27"/>
                        </a:gs>
                        <a:gs pos="95000">
                          <a:srgbClr val="8CC640"/>
                        </a:gs>
                      </a:gsLst>
                      <a:lin ang="16200000" scaled="0"/>
                      <a:tileRect/>
                    </a:gradFill>
                    <a:ln w="38100" cap="flat" cmpd="sng" algn="ctr">
                      <a:noFill/>
                      <a:prstDash val="solid"/>
                      <a:round/>
                      <a:headEnd type="none" w="sm" len="sm"/>
                      <a:tailEnd type="none" w="sm" len="sm"/>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189" name="Rounded Rectangle 188"/>
                    <p:cNvSpPr/>
                    <p:nvPr/>
                  </p:nvSpPr>
                  <p:spPr bwMode="auto">
                    <a:xfrm>
                      <a:off x="3482741" y="1655880"/>
                      <a:ext cx="135780" cy="20126"/>
                    </a:xfrm>
                    <a:prstGeom prst="roundRect">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sp>
                  <p:nvSpPr>
                    <p:cNvPr id="190" name="Rounded Rectangle 189"/>
                    <p:cNvSpPr/>
                    <p:nvPr/>
                  </p:nvSpPr>
                  <p:spPr bwMode="auto">
                    <a:xfrm>
                      <a:off x="3744937" y="1655880"/>
                      <a:ext cx="37457" cy="20126"/>
                    </a:xfrm>
                    <a:prstGeom prst="roundRect">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grpSp>
              <p:grpSp>
                <p:nvGrpSpPr>
                  <p:cNvPr id="184" name="Group 183"/>
                  <p:cNvGrpSpPr/>
                  <p:nvPr/>
                </p:nvGrpSpPr>
                <p:grpSpPr>
                  <a:xfrm>
                    <a:off x="3453388" y="1993625"/>
                    <a:ext cx="361700" cy="78061"/>
                    <a:chOff x="3458150" y="1626913"/>
                    <a:chExt cx="361700" cy="78061"/>
                  </a:xfrm>
                </p:grpSpPr>
                <p:sp>
                  <p:nvSpPr>
                    <p:cNvPr id="185" name="Rounded Rectangle 184"/>
                    <p:cNvSpPr/>
                    <p:nvPr/>
                  </p:nvSpPr>
                  <p:spPr bwMode="auto">
                    <a:xfrm>
                      <a:off x="3458150" y="1626913"/>
                      <a:ext cx="361700" cy="78061"/>
                    </a:xfrm>
                    <a:prstGeom prst="roundRect">
                      <a:avLst/>
                    </a:prstGeom>
                    <a:gradFill flip="none" rotWithShape="1">
                      <a:gsLst>
                        <a:gs pos="5000">
                          <a:srgbClr val="D6DF27"/>
                        </a:gs>
                        <a:gs pos="95000">
                          <a:srgbClr val="8CC640"/>
                        </a:gs>
                      </a:gsLst>
                      <a:lin ang="16200000" scaled="0"/>
                      <a:tileRect/>
                    </a:gradFill>
                    <a:ln w="38100" cap="flat" cmpd="sng" algn="ctr">
                      <a:noFill/>
                      <a:prstDash val="solid"/>
                      <a:round/>
                      <a:headEnd type="none" w="sm" len="sm"/>
                      <a:tailEnd type="none" w="sm" len="sm"/>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186" name="Rounded Rectangle 185"/>
                    <p:cNvSpPr/>
                    <p:nvPr/>
                  </p:nvSpPr>
                  <p:spPr bwMode="auto">
                    <a:xfrm>
                      <a:off x="3482741" y="1655880"/>
                      <a:ext cx="135780" cy="20126"/>
                    </a:xfrm>
                    <a:prstGeom prst="roundRect">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sp>
                  <p:nvSpPr>
                    <p:cNvPr id="187" name="Rounded Rectangle 186"/>
                    <p:cNvSpPr/>
                    <p:nvPr/>
                  </p:nvSpPr>
                  <p:spPr bwMode="auto">
                    <a:xfrm>
                      <a:off x="3744937" y="1655880"/>
                      <a:ext cx="37457" cy="20126"/>
                    </a:xfrm>
                    <a:prstGeom prst="roundRect">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grpSp>
            </p:grpSp>
            <p:grpSp>
              <p:nvGrpSpPr>
                <p:cNvPr id="151" name="Group 150"/>
                <p:cNvGrpSpPr/>
                <p:nvPr/>
              </p:nvGrpSpPr>
              <p:grpSpPr>
                <a:xfrm>
                  <a:off x="7667859" y="2082163"/>
                  <a:ext cx="450038" cy="531101"/>
                  <a:chOff x="3407548" y="1619938"/>
                  <a:chExt cx="450038" cy="531101"/>
                </a:xfrm>
              </p:grpSpPr>
              <p:grpSp>
                <p:nvGrpSpPr>
                  <p:cNvPr id="152" name="Group 146"/>
                  <p:cNvGrpSpPr/>
                  <p:nvPr/>
                </p:nvGrpSpPr>
                <p:grpSpPr>
                  <a:xfrm>
                    <a:off x="3500491" y="2113303"/>
                    <a:ext cx="264153" cy="37736"/>
                    <a:chOff x="6553200" y="4518025"/>
                    <a:chExt cx="600075" cy="85725"/>
                  </a:xfrm>
                </p:grpSpPr>
                <p:sp>
                  <p:nvSpPr>
                    <p:cNvPr id="175" name="Rounded Rectangle 174"/>
                    <p:cNvSpPr/>
                    <p:nvPr/>
                  </p:nvSpPr>
                  <p:spPr bwMode="auto">
                    <a:xfrm>
                      <a:off x="6553200" y="4518025"/>
                      <a:ext cx="98425" cy="85725"/>
                    </a:xfrm>
                    <a:prstGeom prst="roundRect">
                      <a:avLst/>
                    </a:prstGeom>
                    <a:solidFill>
                      <a:schemeClr val="tx2">
                        <a:lumMod val="75000"/>
                      </a:schemeClr>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sp>
                  <p:nvSpPr>
                    <p:cNvPr id="176" name="Rounded Rectangle 175"/>
                    <p:cNvSpPr/>
                    <p:nvPr/>
                  </p:nvSpPr>
                  <p:spPr bwMode="auto">
                    <a:xfrm>
                      <a:off x="7054850" y="4518025"/>
                      <a:ext cx="98425" cy="85725"/>
                    </a:xfrm>
                    <a:prstGeom prst="roundRect">
                      <a:avLst/>
                    </a:prstGeom>
                    <a:solidFill>
                      <a:schemeClr val="tx2">
                        <a:lumMod val="75000"/>
                      </a:schemeClr>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grpSp>
              <p:sp>
                <p:nvSpPr>
                  <p:cNvPr id="153" name="Rounded Rectangle 152"/>
                  <p:cNvSpPr/>
                  <p:nvPr/>
                </p:nvSpPr>
                <p:spPr bwMode="auto">
                  <a:xfrm>
                    <a:off x="3407548" y="1619938"/>
                    <a:ext cx="450038" cy="497557"/>
                  </a:xfrm>
                  <a:prstGeom prst="roundRect">
                    <a:avLst/>
                  </a:prstGeom>
                  <a:gradFill flip="none" rotWithShape="1">
                    <a:gsLst>
                      <a:gs pos="6000">
                        <a:schemeClr val="tx2">
                          <a:lumMod val="75000"/>
                        </a:schemeClr>
                      </a:gs>
                      <a:gs pos="98000">
                        <a:schemeClr val="bg2"/>
                      </a:gs>
                    </a:gsLst>
                    <a:lin ang="16200000" scaled="1"/>
                    <a:tileRect/>
                  </a:gra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sp>
                <p:nvSpPr>
                  <p:cNvPr id="154" name="Rounded Rectangle 153"/>
                  <p:cNvSpPr/>
                  <p:nvPr/>
                </p:nvSpPr>
                <p:spPr bwMode="auto">
                  <a:xfrm>
                    <a:off x="3433404" y="1619939"/>
                    <a:ext cx="398326" cy="469605"/>
                  </a:xfrm>
                  <a:prstGeom prst="roundRect">
                    <a:avLst>
                      <a:gd name="adj" fmla="val 8940"/>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grpSp>
                <p:nvGrpSpPr>
                  <p:cNvPr id="155" name="Group 154"/>
                  <p:cNvGrpSpPr/>
                  <p:nvPr/>
                </p:nvGrpSpPr>
                <p:grpSpPr>
                  <a:xfrm>
                    <a:off x="3453388" y="1626913"/>
                    <a:ext cx="361700" cy="78061"/>
                    <a:chOff x="3458150" y="1626913"/>
                    <a:chExt cx="361700" cy="78061"/>
                  </a:xfrm>
                </p:grpSpPr>
                <p:sp>
                  <p:nvSpPr>
                    <p:cNvPr id="172" name="Rounded Rectangle 171"/>
                    <p:cNvSpPr/>
                    <p:nvPr/>
                  </p:nvSpPr>
                  <p:spPr bwMode="auto">
                    <a:xfrm>
                      <a:off x="3458150" y="1626913"/>
                      <a:ext cx="361700" cy="78061"/>
                    </a:xfrm>
                    <a:prstGeom prst="roundRect">
                      <a:avLst/>
                    </a:prstGeom>
                    <a:gradFill flip="none" rotWithShape="1">
                      <a:gsLst>
                        <a:gs pos="5000">
                          <a:srgbClr val="D6DF27"/>
                        </a:gs>
                        <a:gs pos="95000">
                          <a:srgbClr val="8CC640"/>
                        </a:gs>
                      </a:gsLst>
                      <a:lin ang="16200000" scaled="0"/>
                      <a:tileRect/>
                    </a:gradFill>
                    <a:ln w="38100" cap="flat" cmpd="sng" algn="ctr">
                      <a:noFill/>
                      <a:prstDash val="solid"/>
                      <a:round/>
                      <a:headEnd type="none" w="sm" len="sm"/>
                      <a:tailEnd type="none" w="sm" len="sm"/>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173" name="Rounded Rectangle 172"/>
                    <p:cNvSpPr/>
                    <p:nvPr/>
                  </p:nvSpPr>
                  <p:spPr bwMode="auto">
                    <a:xfrm>
                      <a:off x="3482741" y="1655880"/>
                      <a:ext cx="135780" cy="20126"/>
                    </a:xfrm>
                    <a:prstGeom prst="roundRect">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sp>
                  <p:nvSpPr>
                    <p:cNvPr id="174" name="Rounded Rectangle 173"/>
                    <p:cNvSpPr/>
                    <p:nvPr/>
                  </p:nvSpPr>
                  <p:spPr bwMode="auto">
                    <a:xfrm>
                      <a:off x="3744937" y="1655880"/>
                      <a:ext cx="37457" cy="20126"/>
                    </a:xfrm>
                    <a:prstGeom prst="roundRect">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grpSp>
              <p:grpSp>
                <p:nvGrpSpPr>
                  <p:cNvPr id="156" name="Group 155"/>
                  <p:cNvGrpSpPr/>
                  <p:nvPr/>
                </p:nvGrpSpPr>
                <p:grpSpPr>
                  <a:xfrm>
                    <a:off x="3453388" y="1718591"/>
                    <a:ext cx="361700" cy="78061"/>
                    <a:chOff x="3458150" y="1626913"/>
                    <a:chExt cx="361700" cy="78061"/>
                  </a:xfrm>
                </p:grpSpPr>
                <p:sp>
                  <p:nvSpPr>
                    <p:cNvPr id="169" name="Rounded Rectangle 168"/>
                    <p:cNvSpPr/>
                    <p:nvPr/>
                  </p:nvSpPr>
                  <p:spPr bwMode="auto">
                    <a:xfrm>
                      <a:off x="3458150" y="1626913"/>
                      <a:ext cx="361700" cy="78061"/>
                    </a:xfrm>
                    <a:prstGeom prst="roundRect">
                      <a:avLst/>
                    </a:prstGeom>
                    <a:gradFill flip="none" rotWithShape="1">
                      <a:gsLst>
                        <a:gs pos="5000">
                          <a:srgbClr val="D6DF27"/>
                        </a:gs>
                        <a:gs pos="95000">
                          <a:srgbClr val="8CC640"/>
                        </a:gs>
                      </a:gsLst>
                      <a:lin ang="16200000" scaled="0"/>
                      <a:tileRect/>
                    </a:gradFill>
                    <a:ln w="38100" cap="flat" cmpd="sng" algn="ctr">
                      <a:noFill/>
                      <a:prstDash val="solid"/>
                      <a:round/>
                      <a:headEnd type="none" w="sm" len="sm"/>
                      <a:tailEnd type="none" w="sm" len="sm"/>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170" name="Rounded Rectangle 169"/>
                    <p:cNvSpPr/>
                    <p:nvPr/>
                  </p:nvSpPr>
                  <p:spPr bwMode="auto">
                    <a:xfrm>
                      <a:off x="3482741" y="1655880"/>
                      <a:ext cx="135780" cy="20126"/>
                    </a:xfrm>
                    <a:prstGeom prst="roundRect">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sp>
                  <p:nvSpPr>
                    <p:cNvPr id="171" name="Rounded Rectangle 170"/>
                    <p:cNvSpPr/>
                    <p:nvPr/>
                  </p:nvSpPr>
                  <p:spPr bwMode="auto">
                    <a:xfrm>
                      <a:off x="3744937" y="1655880"/>
                      <a:ext cx="37457" cy="20126"/>
                    </a:xfrm>
                    <a:prstGeom prst="roundRect">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grpSp>
              <p:grpSp>
                <p:nvGrpSpPr>
                  <p:cNvPr id="157" name="Group 156"/>
                  <p:cNvGrpSpPr/>
                  <p:nvPr/>
                </p:nvGrpSpPr>
                <p:grpSpPr>
                  <a:xfrm>
                    <a:off x="3453388" y="1810269"/>
                    <a:ext cx="361700" cy="78061"/>
                    <a:chOff x="3458150" y="1626913"/>
                    <a:chExt cx="361700" cy="78061"/>
                  </a:xfrm>
                </p:grpSpPr>
                <p:sp>
                  <p:nvSpPr>
                    <p:cNvPr id="166" name="Rounded Rectangle 165"/>
                    <p:cNvSpPr/>
                    <p:nvPr/>
                  </p:nvSpPr>
                  <p:spPr bwMode="auto">
                    <a:xfrm>
                      <a:off x="3458150" y="1626913"/>
                      <a:ext cx="361700" cy="78061"/>
                    </a:xfrm>
                    <a:prstGeom prst="roundRect">
                      <a:avLst/>
                    </a:prstGeom>
                    <a:gradFill flip="none" rotWithShape="1">
                      <a:gsLst>
                        <a:gs pos="5000">
                          <a:srgbClr val="D6DF27"/>
                        </a:gs>
                        <a:gs pos="95000">
                          <a:srgbClr val="8CC640"/>
                        </a:gs>
                      </a:gsLst>
                      <a:lin ang="16200000" scaled="0"/>
                      <a:tileRect/>
                    </a:gradFill>
                    <a:ln w="38100" cap="flat" cmpd="sng" algn="ctr">
                      <a:noFill/>
                      <a:prstDash val="solid"/>
                      <a:round/>
                      <a:headEnd type="none" w="sm" len="sm"/>
                      <a:tailEnd type="none" w="sm" len="sm"/>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167" name="Rounded Rectangle 166"/>
                    <p:cNvSpPr/>
                    <p:nvPr/>
                  </p:nvSpPr>
                  <p:spPr bwMode="auto">
                    <a:xfrm>
                      <a:off x="3482741" y="1655880"/>
                      <a:ext cx="135780" cy="20126"/>
                    </a:xfrm>
                    <a:prstGeom prst="roundRect">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sp>
                  <p:nvSpPr>
                    <p:cNvPr id="168" name="Rounded Rectangle 167"/>
                    <p:cNvSpPr/>
                    <p:nvPr/>
                  </p:nvSpPr>
                  <p:spPr bwMode="auto">
                    <a:xfrm>
                      <a:off x="3744937" y="1655880"/>
                      <a:ext cx="37457" cy="20126"/>
                    </a:xfrm>
                    <a:prstGeom prst="roundRect">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grpSp>
              <p:grpSp>
                <p:nvGrpSpPr>
                  <p:cNvPr id="158" name="Group 157"/>
                  <p:cNvGrpSpPr/>
                  <p:nvPr/>
                </p:nvGrpSpPr>
                <p:grpSpPr>
                  <a:xfrm>
                    <a:off x="3453388" y="1901947"/>
                    <a:ext cx="361700" cy="78061"/>
                    <a:chOff x="3458150" y="1626913"/>
                    <a:chExt cx="361700" cy="78061"/>
                  </a:xfrm>
                </p:grpSpPr>
                <p:sp>
                  <p:nvSpPr>
                    <p:cNvPr id="163" name="Rounded Rectangle 162"/>
                    <p:cNvSpPr/>
                    <p:nvPr/>
                  </p:nvSpPr>
                  <p:spPr bwMode="auto">
                    <a:xfrm>
                      <a:off x="3458150" y="1626913"/>
                      <a:ext cx="361700" cy="78061"/>
                    </a:xfrm>
                    <a:prstGeom prst="roundRect">
                      <a:avLst/>
                    </a:prstGeom>
                    <a:gradFill flip="none" rotWithShape="1">
                      <a:gsLst>
                        <a:gs pos="5000">
                          <a:srgbClr val="D6DF27"/>
                        </a:gs>
                        <a:gs pos="95000">
                          <a:srgbClr val="8CC640"/>
                        </a:gs>
                      </a:gsLst>
                      <a:lin ang="16200000" scaled="0"/>
                      <a:tileRect/>
                    </a:gradFill>
                    <a:ln w="38100" cap="flat" cmpd="sng" algn="ctr">
                      <a:noFill/>
                      <a:prstDash val="solid"/>
                      <a:round/>
                      <a:headEnd type="none" w="sm" len="sm"/>
                      <a:tailEnd type="none" w="sm" len="sm"/>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164" name="Rounded Rectangle 163"/>
                    <p:cNvSpPr/>
                    <p:nvPr/>
                  </p:nvSpPr>
                  <p:spPr bwMode="auto">
                    <a:xfrm>
                      <a:off x="3482741" y="1655880"/>
                      <a:ext cx="135780" cy="20126"/>
                    </a:xfrm>
                    <a:prstGeom prst="roundRect">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sp>
                  <p:nvSpPr>
                    <p:cNvPr id="165" name="Rounded Rectangle 164"/>
                    <p:cNvSpPr/>
                    <p:nvPr/>
                  </p:nvSpPr>
                  <p:spPr bwMode="auto">
                    <a:xfrm>
                      <a:off x="3744937" y="1655880"/>
                      <a:ext cx="37457" cy="20126"/>
                    </a:xfrm>
                    <a:prstGeom prst="roundRect">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grpSp>
              <p:grpSp>
                <p:nvGrpSpPr>
                  <p:cNvPr id="159" name="Group 158"/>
                  <p:cNvGrpSpPr/>
                  <p:nvPr/>
                </p:nvGrpSpPr>
                <p:grpSpPr>
                  <a:xfrm>
                    <a:off x="3453388" y="1993625"/>
                    <a:ext cx="361700" cy="78061"/>
                    <a:chOff x="3458150" y="1626913"/>
                    <a:chExt cx="361700" cy="78061"/>
                  </a:xfrm>
                </p:grpSpPr>
                <p:sp>
                  <p:nvSpPr>
                    <p:cNvPr id="160" name="Rounded Rectangle 159"/>
                    <p:cNvSpPr/>
                    <p:nvPr/>
                  </p:nvSpPr>
                  <p:spPr bwMode="auto">
                    <a:xfrm>
                      <a:off x="3458150" y="1626913"/>
                      <a:ext cx="361700" cy="78061"/>
                    </a:xfrm>
                    <a:prstGeom prst="roundRect">
                      <a:avLst/>
                    </a:prstGeom>
                    <a:gradFill flip="none" rotWithShape="1">
                      <a:gsLst>
                        <a:gs pos="5000">
                          <a:srgbClr val="D6DF27"/>
                        </a:gs>
                        <a:gs pos="95000">
                          <a:srgbClr val="8CC640"/>
                        </a:gs>
                      </a:gsLst>
                      <a:lin ang="16200000" scaled="0"/>
                      <a:tileRect/>
                    </a:gradFill>
                    <a:ln w="38100" cap="flat" cmpd="sng" algn="ctr">
                      <a:noFill/>
                      <a:prstDash val="solid"/>
                      <a:round/>
                      <a:headEnd type="none" w="sm" len="sm"/>
                      <a:tailEnd type="none" w="sm" len="sm"/>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161" name="Rounded Rectangle 160"/>
                    <p:cNvSpPr/>
                    <p:nvPr/>
                  </p:nvSpPr>
                  <p:spPr bwMode="auto">
                    <a:xfrm>
                      <a:off x="3482741" y="1655880"/>
                      <a:ext cx="135780" cy="20126"/>
                    </a:xfrm>
                    <a:prstGeom prst="roundRect">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sp>
                  <p:nvSpPr>
                    <p:cNvPr id="162" name="Rounded Rectangle 161"/>
                    <p:cNvSpPr/>
                    <p:nvPr/>
                  </p:nvSpPr>
                  <p:spPr bwMode="auto">
                    <a:xfrm>
                      <a:off x="3744937" y="1655880"/>
                      <a:ext cx="37457" cy="20126"/>
                    </a:xfrm>
                    <a:prstGeom prst="roundRect">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grpSp>
            </p:grpSp>
          </p:grpSp>
          <p:grpSp>
            <p:nvGrpSpPr>
              <p:cNvPr id="97" name="Group 96"/>
              <p:cNvGrpSpPr/>
              <p:nvPr/>
            </p:nvGrpSpPr>
            <p:grpSpPr>
              <a:xfrm>
                <a:off x="7060478" y="1832345"/>
                <a:ext cx="493372" cy="519562"/>
                <a:chOff x="7667859" y="2001775"/>
                <a:chExt cx="580665" cy="611489"/>
              </a:xfrm>
            </p:grpSpPr>
            <p:grpSp>
              <p:nvGrpSpPr>
                <p:cNvPr id="98" name="Group 97"/>
                <p:cNvGrpSpPr/>
                <p:nvPr/>
              </p:nvGrpSpPr>
              <p:grpSpPr>
                <a:xfrm>
                  <a:off x="7877906" y="2001775"/>
                  <a:ext cx="370618" cy="437376"/>
                  <a:chOff x="3407548" y="1619938"/>
                  <a:chExt cx="450038" cy="531101"/>
                </a:xfrm>
              </p:grpSpPr>
              <p:grpSp>
                <p:nvGrpSpPr>
                  <p:cNvPr id="125" name="Group 146"/>
                  <p:cNvGrpSpPr/>
                  <p:nvPr/>
                </p:nvGrpSpPr>
                <p:grpSpPr>
                  <a:xfrm>
                    <a:off x="3500491" y="2113303"/>
                    <a:ext cx="264153" cy="37736"/>
                    <a:chOff x="6553200" y="4518025"/>
                    <a:chExt cx="600075" cy="85725"/>
                  </a:xfrm>
                </p:grpSpPr>
                <p:sp>
                  <p:nvSpPr>
                    <p:cNvPr id="148" name="Rounded Rectangle 147"/>
                    <p:cNvSpPr/>
                    <p:nvPr/>
                  </p:nvSpPr>
                  <p:spPr bwMode="auto">
                    <a:xfrm>
                      <a:off x="6553200" y="4518025"/>
                      <a:ext cx="98425" cy="85725"/>
                    </a:xfrm>
                    <a:prstGeom prst="roundRect">
                      <a:avLst/>
                    </a:prstGeom>
                    <a:solidFill>
                      <a:schemeClr val="tx2">
                        <a:lumMod val="75000"/>
                      </a:schemeClr>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sp>
                  <p:nvSpPr>
                    <p:cNvPr id="149" name="Rounded Rectangle 148"/>
                    <p:cNvSpPr/>
                    <p:nvPr/>
                  </p:nvSpPr>
                  <p:spPr bwMode="auto">
                    <a:xfrm>
                      <a:off x="7054850" y="4518025"/>
                      <a:ext cx="98425" cy="85725"/>
                    </a:xfrm>
                    <a:prstGeom prst="roundRect">
                      <a:avLst/>
                    </a:prstGeom>
                    <a:solidFill>
                      <a:schemeClr val="tx2">
                        <a:lumMod val="75000"/>
                      </a:schemeClr>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grpSp>
              <p:sp>
                <p:nvSpPr>
                  <p:cNvPr id="126" name="Rounded Rectangle 125"/>
                  <p:cNvSpPr/>
                  <p:nvPr/>
                </p:nvSpPr>
                <p:spPr bwMode="auto">
                  <a:xfrm>
                    <a:off x="3407548" y="1619938"/>
                    <a:ext cx="450038" cy="497557"/>
                  </a:xfrm>
                  <a:prstGeom prst="roundRect">
                    <a:avLst/>
                  </a:prstGeom>
                  <a:gradFill flip="none" rotWithShape="1">
                    <a:gsLst>
                      <a:gs pos="6000">
                        <a:schemeClr val="tx2">
                          <a:lumMod val="75000"/>
                        </a:schemeClr>
                      </a:gs>
                      <a:gs pos="98000">
                        <a:schemeClr val="bg2"/>
                      </a:gs>
                    </a:gsLst>
                    <a:lin ang="16200000" scaled="1"/>
                    <a:tileRect/>
                  </a:gra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sp>
                <p:nvSpPr>
                  <p:cNvPr id="127" name="Rounded Rectangle 126"/>
                  <p:cNvSpPr/>
                  <p:nvPr/>
                </p:nvSpPr>
                <p:spPr bwMode="auto">
                  <a:xfrm>
                    <a:off x="3433404" y="1619939"/>
                    <a:ext cx="398326" cy="469605"/>
                  </a:xfrm>
                  <a:prstGeom prst="roundRect">
                    <a:avLst>
                      <a:gd name="adj" fmla="val 8940"/>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grpSp>
                <p:nvGrpSpPr>
                  <p:cNvPr id="128" name="Group 127"/>
                  <p:cNvGrpSpPr/>
                  <p:nvPr/>
                </p:nvGrpSpPr>
                <p:grpSpPr>
                  <a:xfrm>
                    <a:off x="3453388" y="1626913"/>
                    <a:ext cx="361700" cy="78061"/>
                    <a:chOff x="3458150" y="1626913"/>
                    <a:chExt cx="361700" cy="78061"/>
                  </a:xfrm>
                </p:grpSpPr>
                <p:sp>
                  <p:nvSpPr>
                    <p:cNvPr id="145" name="Rounded Rectangle 144"/>
                    <p:cNvSpPr/>
                    <p:nvPr/>
                  </p:nvSpPr>
                  <p:spPr bwMode="auto">
                    <a:xfrm>
                      <a:off x="3458150" y="1626913"/>
                      <a:ext cx="361700" cy="78061"/>
                    </a:xfrm>
                    <a:prstGeom prst="roundRect">
                      <a:avLst/>
                    </a:prstGeom>
                    <a:gradFill flip="none" rotWithShape="1">
                      <a:gsLst>
                        <a:gs pos="5000">
                          <a:srgbClr val="D6DF27"/>
                        </a:gs>
                        <a:gs pos="95000">
                          <a:srgbClr val="8CC640"/>
                        </a:gs>
                      </a:gsLst>
                      <a:lin ang="16200000" scaled="0"/>
                      <a:tileRect/>
                    </a:gradFill>
                    <a:ln w="38100" cap="flat" cmpd="sng" algn="ctr">
                      <a:noFill/>
                      <a:prstDash val="solid"/>
                      <a:round/>
                      <a:headEnd type="none" w="sm" len="sm"/>
                      <a:tailEnd type="none" w="sm" len="sm"/>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146" name="Rounded Rectangle 145"/>
                    <p:cNvSpPr/>
                    <p:nvPr/>
                  </p:nvSpPr>
                  <p:spPr bwMode="auto">
                    <a:xfrm>
                      <a:off x="3482741" y="1655880"/>
                      <a:ext cx="135780" cy="20126"/>
                    </a:xfrm>
                    <a:prstGeom prst="roundRect">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sp>
                  <p:nvSpPr>
                    <p:cNvPr id="147" name="Rounded Rectangle 146"/>
                    <p:cNvSpPr/>
                    <p:nvPr/>
                  </p:nvSpPr>
                  <p:spPr bwMode="auto">
                    <a:xfrm>
                      <a:off x="3744937" y="1655880"/>
                      <a:ext cx="37457" cy="20126"/>
                    </a:xfrm>
                    <a:prstGeom prst="roundRect">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grpSp>
              <p:grpSp>
                <p:nvGrpSpPr>
                  <p:cNvPr id="129" name="Group 128"/>
                  <p:cNvGrpSpPr/>
                  <p:nvPr/>
                </p:nvGrpSpPr>
                <p:grpSpPr>
                  <a:xfrm>
                    <a:off x="3453388" y="1718591"/>
                    <a:ext cx="361700" cy="78061"/>
                    <a:chOff x="3458150" y="1626913"/>
                    <a:chExt cx="361700" cy="78061"/>
                  </a:xfrm>
                </p:grpSpPr>
                <p:sp>
                  <p:nvSpPr>
                    <p:cNvPr id="142" name="Rounded Rectangle 141"/>
                    <p:cNvSpPr/>
                    <p:nvPr/>
                  </p:nvSpPr>
                  <p:spPr bwMode="auto">
                    <a:xfrm>
                      <a:off x="3458150" y="1626913"/>
                      <a:ext cx="361700" cy="78061"/>
                    </a:xfrm>
                    <a:prstGeom prst="roundRect">
                      <a:avLst/>
                    </a:prstGeom>
                    <a:gradFill flip="none" rotWithShape="1">
                      <a:gsLst>
                        <a:gs pos="5000">
                          <a:srgbClr val="D6DF27"/>
                        </a:gs>
                        <a:gs pos="95000">
                          <a:srgbClr val="8CC640"/>
                        </a:gs>
                      </a:gsLst>
                      <a:lin ang="16200000" scaled="0"/>
                      <a:tileRect/>
                    </a:gradFill>
                    <a:ln w="38100" cap="flat" cmpd="sng" algn="ctr">
                      <a:noFill/>
                      <a:prstDash val="solid"/>
                      <a:round/>
                      <a:headEnd type="none" w="sm" len="sm"/>
                      <a:tailEnd type="none" w="sm" len="sm"/>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143" name="Rounded Rectangle 142"/>
                    <p:cNvSpPr/>
                    <p:nvPr/>
                  </p:nvSpPr>
                  <p:spPr bwMode="auto">
                    <a:xfrm>
                      <a:off x="3482741" y="1655880"/>
                      <a:ext cx="135780" cy="20126"/>
                    </a:xfrm>
                    <a:prstGeom prst="roundRect">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sp>
                  <p:nvSpPr>
                    <p:cNvPr id="144" name="Rounded Rectangle 143"/>
                    <p:cNvSpPr/>
                    <p:nvPr/>
                  </p:nvSpPr>
                  <p:spPr bwMode="auto">
                    <a:xfrm>
                      <a:off x="3744937" y="1655880"/>
                      <a:ext cx="37457" cy="20126"/>
                    </a:xfrm>
                    <a:prstGeom prst="roundRect">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grpSp>
              <p:grpSp>
                <p:nvGrpSpPr>
                  <p:cNvPr id="130" name="Group 129"/>
                  <p:cNvGrpSpPr/>
                  <p:nvPr/>
                </p:nvGrpSpPr>
                <p:grpSpPr>
                  <a:xfrm>
                    <a:off x="3453388" y="1810269"/>
                    <a:ext cx="361700" cy="78061"/>
                    <a:chOff x="3458150" y="1626913"/>
                    <a:chExt cx="361700" cy="78061"/>
                  </a:xfrm>
                </p:grpSpPr>
                <p:sp>
                  <p:nvSpPr>
                    <p:cNvPr id="139" name="Rounded Rectangle 138"/>
                    <p:cNvSpPr/>
                    <p:nvPr/>
                  </p:nvSpPr>
                  <p:spPr bwMode="auto">
                    <a:xfrm>
                      <a:off x="3458150" y="1626913"/>
                      <a:ext cx="361700" cy="78061"/>
                    </a:xfrm>
                    <a:prstGeom prst="roundRect">
                      <a:avLst/>
                    </a:prstGeom>
                    <a:gradFill flip="none" rotWithShape="1">
                      <a:gsLst>
                        <a:gs pos="5000">
                          <a:srgbClr val="D6DF27"/>
                        </a:gs>
                        <a:gs pos="95000">
                          <a:srgbClr val="8CC640"/>
                        </a:gs>
                      </a:gsLst>
                      <a:lin ang="16200000" scaled="0"/>
                      <a:tileRect/>
                    </a:gradFill>
                    <a:ln w="38100" cap="flat" cmpd="sng" algn="ctr">
                      <a:noFill/>
                      <a:prstDash val="solid"/>
                      <a:round/>
                      <a:headEnd type="none" w="sm" len="sm"/>
                      <a:tailEnd type="none" w="sm" len="sm"/>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140" name="Rounded Rectangle 139"/>
                    <p:cNvSpPr/>
                    <p:nvPr/>
                  </p:nvSpPr>
                  <p:spPr bwMode="auto">
                    <a:xfrm>
                      <a:off x="3482741" y="1655880"/>
                      <a:ext cx="135780" cy="20126"/>
                    </a:xfrm>
                    <a:prstGeom prst="roundRect">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sp>
                  <p:nvSpPr>
                    <p:cNvPr id="141" name="Rounded Rectangle 140"/>
                    <p:cNvSpPr/>
                    <p:nvPr/>
                  </p:nvSpPr>
                  <p:spPr bwMode="auto">
                    <a:xfrm>
                      <a:off x="3744937" y="1655880"/>
                      <a:ext cx="37457" cy="20126"/>
                    </a:xfrm>
                    <a:prstGeom prst="roundRect">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grpSp>
              <p:grpSp>
                <p:nvGrpSpPr>
                  <p:cNvPr id="131" name="Group 130"/>
                  <p:cNvGrpSpPr/>
                  <p:nvPr/>
                </p:nvGrpSpPr>
                <p:grpSpPr>
                  <a:xfrm>
                    <a:off x="3453388" y="1901947"/>
                    <a:ext cx="361700" cy="78061"/>
                    <a:chOff x="3458150" y="1626913"/>
                    <a:chExt cx="361700" cy="78061"/>
                  </a:xfrm>
                </p:grpSpPr>
                <p:sp>
                  <p:nvSpPr>
                    <p:cNvPr id="136" name="Rounded Rectangle 135"/>
                    <p:cNvSpPr/>
                    <p:nvPr/>
                  </p:nvSpPr>
                  <p:spPr bwMode="auto">
                    <a:xfrm>
                      <a:off x="3458150" y="1626913"/>
                      <a:ext cx="361700" cy="78061"/>
                    </a:xfrm>
                    <a:prstGeom prst="roundRect">
                      <a:avLst/>
                    </a:prstGeom>
                    <a:gradFill flip="none" rotWithShape="1">
                      <a:gsLst>
                        <a:gs pos="5000">
                          <a:srgbClr val="D6DF27"/>
                        </a:gs>
                        <a:gs pos="95000">
                          <a:srgbClr val="8CC640"/>
                        </a:gs>
                      </a:gsLst>
                      <a:lin ang="16200000" scaled="0"/>
                      <a:tileRect/>
                    </a:gradFill>
                    <a:ln w="38100" cap="flat" cmpd="sng" algn="ctr">
                      <a:noFill/>
                      <a:prstDash val="solid"/>
                      <a:round/>
                      <a:headEnd type="none" w="sm" len="sm"/>
                      <a:tailEnd type="none" w="sm" len="sm"/>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137" name="Rounded Rectangle 136"/>
                    <p:cNvSpPr/>
                    <p:nvPr/>
                  </p:nvSpPr>
                  <p:spPr bwMode="auto">
                    <a:xfrm>
                      <a:off x="3482741" y="1655880"/>
                      <a:ext cx="135780" cy="20126"/>
                    </a:xfrm>
                    <a:prstGeom prst="roundRect">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sp>
                  <p:nvSpPr>
                    <p:cNvPr id="138" name="Rounded Rectangle 137"/>
                    <p:cNvSpPr/>
                    <p:nvPr/>
                  </p:nvSpPr>
                  <p:spPr bwMode="auto">
                    <a:xfrm>
                      <a:off x="3744937" y="1655880"/>
                      <a:ext cx="37457" cy="20126"/>
                    </a:xfrm>
                    <a:prstGeom prst="roundRect">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grpSp>
              <p:grpSp>
                <p:nvGrpSpPr>
                  <p:cNvPr id="132" name="Group 131"/>
                  <p:cNvGrpSpPr/>
                  <p:nvPr/>
                </p:nvGrpSpPr>
                <p:grpSpPr>
                  <a:xfrm>
                    <a:off x="3453388" y="1993625"/>
                    <a:ext cx="361700" cy="78061"/>
                    <a:chOff x="3458150" y="1626913"/>
                    <a:chExt cx="361700" cy="78061"/>
                  </a:xfrm>
                </p:grpSpPr>
                <p:sp>
                  <p:nvSpPr>
                    <p:cNvPr id="133" name="Rounded Rectangle 132"/>
                    <p:cNvSpPr/>
                    <p:nvPr/>
                  </p:nvSpPr>
                  <p:spPr bwMode="auto">
                    <a:xfrm>
                      <a:off x="3458150" y="1626913"/>
                      <a:ext cx="361700" cy="78061"/>
                    </a:xfrm>
                    <a:prstGeom prst="roundRect">
                      <a:avLst/>
                    </a:prstGeom>
                    <a:gradFill flip="none" rotWithShape="1">
                      <a:gsLst>
                        <a:gs pos="5000">
                          <a:srgbClr val="D6DF27"/>
                        </a:gs>
                        <a:gs pos="95000">
                          <a:srgbClr val="8CC640"/>
                        </a:gs>
                      </a:gsLst>
                      <a:lin ang="16200000" scaled="0"/>
                      <a:tileRect/>
                    </a:gradFill>
                    <a:ln w="38100" cap="flat" cmpd="sng" algn="ctr">
                      <a:noFill/>
                      <a:prstDash val="solid"/>
                      <a:round/>
                      <a:headEnd type="none" w="sm" len="sm"/>
                      <a:tailEnd type="none" w="sm" len="sm"/>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134" name="Rounded Rectangle 133"/>
                    <p:cNvSpPr/>
                    <p:nvPr/>
                  </p:nvSpPr>
                  <p:spPr bwMode="auto">
                    <a:xfrm>
                      <a:off x="3482741" y="1655880"/>
                      <a:ext cx="135780" cy="20126"/>
                    </a:xfrm>
                    <a:prstGeom prst="roundRect">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sp>
                  <p:nvSpPr>
                    <p:cNvPr id="135" name="Rounded Rectangle 134"/>
                    <p:cNvSpPr/>
                    <p:nvPr/>
                  </p:nvSpPr>
                  <p:spPr bwMode="auto">
                    <a:xfrm>
                      <a:off x="3744937" y="1655880"/>
                      <a:ext cx="37457" cy="20126"/>
                    </a:xfrm>
                    <a:prstGeom prst="roundRect">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grpSp>
            </p:grpSp>
            <p:grpSp>
              <p:nvGrpSpPr>
                <p:cNvPr id="99" name="Group 98"/>
                <p:cNvGrpSpPr/>
                <p:nvPr/>
              </p:nvGrpSpPr>
              <p:grpSpPr>
                <a:xfrm>
                  <a:off x="7667859" y="2082163"/>
                  <a:ext cx="450038" cy="531101"/>
                  <a:chOff x="3407548" y="1619938"/>
                  <a:chExt cx="450038" cy="531101"/>
                </a:xfrm>
              </p:grpSpPr>
              <p:grpSp>
                <p:nvGrpSpPr>
                  <p:cNvPr id="100" name="Group 146"/>
                  <p:cNvGrpSpPr/>
                  <p:nvPr/>
                </p:nvGrpSpPr>
                <p:grpSpPr>
                  <a:xfrm>
                    <a:off x="3500491" y="2113303"/>
                    <a:ext cx="264153" cy="37736"/>
                    <a:chOff x="6553200" y="4518025"/>
                    <a:chExt cx="600075" cy="85725"/>
                  </a:xfrm>
                </p:grpSpPr>
                <p:sp>
                  <p:nvSpPr>
                    <p:cNvPr id="123" name="Rounded Rectangle 122"/>
                    <p:cNvSpPr/>
                    <p:nvPr/>
                  </p:nvSpPr>
                  <p:spPr bwMode="auto">
                    <a:xfrm>
                      <a:off x="6553200" y="4518025"/>
                      <a:ext cx="98425" cy="85725"/>
                    </a:xfrm>
                    <a:prstGeom prst="roundRect">
                      <a:avLst/>
                    </a:prstGeom>
                    <a:solidFill>
                      <a:schemeClr val="tx2">
                        <a:lumMod val="75000"/>
                      </a:schemeClr>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sp>
                  <p:nvSpPr>
                    <p:cNvPr id="124" name="Rounded Rectangle 123"/>
                    <p:cNvSpPr/>
                    <p:nvPr/>
                  </p:nvSpPr>
                  <p:spPr bwMode="auto">
                    <a:xfrm>
                      <a:off x="7054850" y="4518025"/>
                      <a:ext cx="98425" cy="85725"/>
                    </a:xfrm>
                    <a:prstGeom prst="roundRect">
                      <a:avLst/>
                    </a:prstGeom>
                    <a:solidFill>
                      <a:schemeClr val="tx2">
                        <a:lumMod val="75000"/>
                      </a:schemeClr>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grpSp>
              <p:sp>
                <p:nvSpPr>
                  <p:cNvPr id="101" name="Rounded Rectangle 100"/>
                  <p:cNvSpPr/>
                  <p:nvPr/>
                </p:nvSpPr>
                <p:spPr bwMode="auto">
                  <a:xfrm>
                    <a:off x="3407548" y="1619938"/>
                    <a:ext cx="450038" cy="497557"/>
                  </a:xfrm>
                  <a:prstGeom prst="roundRect">
                    <a:avLst/>
                  </a:prstGeom>
                  <a:gradFill flip="none" rotWithShape="1">
                    <a:gsLst>
                      <a:gs pos="6000">
                        <a:schemeClr val="tx2">
                          <a:lumMod val="75000"/>
                        </a:schemeClr>
                      </a:gs>
                      <a:gs pos="98000">
                        <a:schemeClr val="bg2"/>
                      </a:gs>
                    </a:gsLst>
                    <a:lin ang="16200000" scaled="1"/>
                    <a:tileRect/>
                  </a:gra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sp>
                <p:nvSpPr>
                  <p:cNvPr id="102" name="Rounded Rectangle 101"/>
                  <p:cNvSpPr/>
                  <p:nvPr/>
                </p:nvSpPr>
                <p:spPr bwMode="auto">
                  <a:xfrm>
                    <a:off x="3433404" y="1619939"/>
                    <a:ext cx="398326" cy="469605"/>
                  </a:xfrm>
                  <a:prstGeom prst="roundRect">
                    <a:avLst>
                      <a:gd name="adj" fmla="val 8940"/>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grpSp>
                <p:nvGrpSpPr>
                  <p:cNvPr id="103" name="Group 102"/>
                  <p:cNvGrpSpPr/>
                  <p:nvPr/>
                </p:nvGrpSpPr>
                <p:grpSpPr>
                  <a:xfrm>
                    <a:off x="3453388" y="1626913"/>
                    <a:ext cx="361700" cy="78061"/>
                    <a:chOff x="3458150" y="1626913"/>
                    <a:chExt cx="361700" cy="78061"/>
                  </a:xfrm>
                </p:grpSpPr>
                <p:sp>
                  <p:nvSpPr>
                    <p:cNvPr id="120" name="Rounded Rectangle 119"/>
                    <p:cNvSpPr/>
                    <p:nvPr/>
                  </p:nvSpPr>
                  <p:spPr bwMode="auto">
                    <a:xfrm>
                      <a:off x="3458150" y="1626913"/>
                      <a:ext cx="361700" cy="78061"/>
                    </a:xfrm>
                    <a:prstGeom prst="roundRect">
                      <a:avLst/>
                    </a:prstGeom>
                    <a:gradFill flip="none" rotWithShape="1">
                      <a:gsLst>
                        <a:gs pos="5000">
                          <a:srgbClr val="D6DF27"/>
                        </a:gs>
                        <a:gs pos="95000">
                          <a:srgbClr val="8CC640"/>
                        </a:gs>
                      </a:gsLst>
                      <a:lin ang="16200000" scaled="0"/>
                      <a:tileRect/>
                    </a:gradFill>
                    <a:ln w="38100" cap="flat" cmpd="sng" algn="ctr">
                      <a:noFill/>
                      <a:prstDash val="solid"/>
                      <a:round/>
                      <a:headEnd type="none" w="sm" len="sm"/>
                      <a:tailEnd type="none" w="sm" len="sm"/>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121" name="Rounded Rectangle 120"/>
                    <p:cNvSpPr/>
                    <p:nvPr/>
                  </p:nvSpPr>
                  <p:spPr bwMode="auto">
                    <a:xfrm>
                      <a:off x="3482741" y="1655880"/>
                      <a:ext cx="135780" cy="20126"/>
                    </a:xfrm>
                    <a:prstGeom prst="roundRect">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sp>
                  <p:nvSpPr>
                    <p:cNvPr id="122" name="Rounded Rectangle 121"/>
                    <p:cNvSpPr/>
                    <p:nvPr/>
                  </p:nvSpPr>
                  <p:spPr bwMode="auto">
                    <a:xfrm>
                      <a:off x="3744937" y="1655880"/>
                      <a:ext cx="37457" cy="20126"/>
                    </a:xfrm>
                    <a:prstGeom prst="roundRect">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grpSp>
              <p:grpSp>
                <p:nvGrpSpPr>
                  <p:cNvPr id="104" name="Group 103"/>
                  <p:cNvGrpSpPr/>
                  <p:nvPr/>
                </p:nvGrpSpPr>
                <p:grpSpPr>
                  <a:xfrm>
                    <a:off x="3453388" y="1718591"/>
                    <a:ext cx="361700" cy="78061"/>
                    <a:chOff x="3458150" y="1626913"/>
                    <a:chExt cx="361700" cy="78061"/>
                  </a:xfrm>
                </p:grpSpPr>
                <p:sp>
                  <p:nvSpPr>
                    <p:cNvPr id="117" name="Rounded Rectangle 116"/>
                    <p:cNvSpPr/>
                    <p:nvPr/>
                  </p:nvSpPr>
                  <p:spPr bwMode="auto">
                    <a:xfrm>
                      <a:off x="3458150" y="1626913"/>
                      <a:ext cx="361700" cy="78061"/>
                    </a:xfrm>
                    <a:prstGeom prst="roundRect">
                      <a:avLst/>
                    </a:prstGeom>
                    <a:gradFill flip="none" rotWithShape="1">
                      <a:gsLst>
                        <a:gs pos="5000">
                          <a:srgbClr val="D6DF27"/>
                        </a:gs>
                        <a:gs pos="95000">
                          <a:srgbClr val="8CC640"/>
                        </a:gs>
                      </a:gsLst>
                      <a:lin ang="16200000" scaled="0"/>
                      <a:tileRect/>
                    </a:gradFill>
                    <a:ln w="38100" cap="flat" cmpd="sng" algn="ctr">
                      <a:noFill/>
                      <a:prstDash val="solid"/>
                      <a:round/>
                      <a:headEnd type="none" w="sm" len="sm"/>
                      <a:tailEnd type="none" w="sm" len="sm"/>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118" name="Rounded Rectangle 117"/>
                    <p:cNvSpPr/>
                    <p:nvPr/>
                  </p:nvSpPr>
                  <p:spPr bwMode="auto">
                    <a:xfrm>
                      <a:off x="3482741" y="1655880"/>
                      <a:ext cx="135780" cy="20126"/>
                    </a:xfrm>
                    <a:prstGeom prst="roundRect">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sp>
                  <p:nvSpPr>
                    <p:cNvPr id="119" name="Rounded Rectangle 118"/>
                    <p:cNvSpPr/>
                    <p:nvPr/>
                  </p:nvSpPr>
                  <p:spPr bwMode="auto">
                    <a:xfrm>
                      <a:off x="3744937" y="1655880"/>
                      <a:ext cx="37457" cy="20126"/>
                    </a:xfrm>
                    <a:prstGeom prst="roundRect">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grpSp>
              <p:grpSp>
                <p:nvGrpSpPr>
                  <p:cNvPr id="105" name="Group 104"/>
                  <p:cNvGrpSpPr/>
                  <p:nvPr/>
                </p:nvGrpSpPr>
                <p:grpSpPr>
                  <a:xfrm>
                    <a:off x="3453388" y="1810269"/>
                    <a:ext cx="361700" cy="78061"/>
                    <a:chOff x="3458150" y="1626913"/>
                    <a:chExt cx="361700" cy="78061"/>
                  </a:xfrm>
                </p:grpSpPr>
                <p:sp>
                  <p:nvSpPr>
                    <p:cNvPr id="114" name="Rounded Rectangle 113"/>
                    <p:cNvSpPr/>
                    <p:nvPr/>
                  </p:nvSpPr>
                  <p:spPr bwMode="auto">
                    <a:xfrm>
                      <a:off x="3458150" y="1626913"/>
                      <a:ext cx="361700" cy="78061"/>
                    </a:xfrm>
                    <a:prstGeom prst="roundRect">
                      <a:avLst/>
                    </a:prstGeom>
                    <a:gradFill flip="none" rotWithShape="1">
                      <a:gsLst>
                        <a:gs pos="5000">
                          <a:srgbClr val="D6DF27"/>
                        </a:gs>
                        <a:gs pos="95000">
                          <a:srgbClr val="8CC640"/>
                        </a:gs>
                      </a:gsLst>
                      <a:lin ang="16200000" scaled="0"/>
                      <a:tileRect/>
                    </a:gradFill>
                    <a:ln w="38100" cap="flat" cmpd="sng" algn="ctr">
                      <a:noFill/>
                      <a:prstDash val="solid"/>
                      <a:round/>
                      <a:headEnd type="none" w="sm" len="sm"/>
                      <a:tailEnd type="none" w="sm" len="sm"/>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115" name="Rounded Rectangle 114"/>
                    <p:cNvSpPr/>
                    <p:nvPr/>
                  </p:nvSpPr>
                  <p:spPr bwMode="auto">
                    <a:xfrm>
                      <a:off x="3482741" y="1655880"/>
                      <a:ext cx="135780" cy="20126"/>
                    </a:xfrm>
                    <a:prstGeom prst="roundRect">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sp>
                  <p:nvSpPr>
                    <p:cNvPr id="116" name="Rounded Rectangle 115"/>
                    <p:cNvSpPr/>
                    <p:nvPr/>
                  </p:nvSpPr>
                  <p:spPr bwMode="auto">
                    <a:xfrm>
                      <a:off x="3744937" y="1655880"/>
                      <a:ext cx="37457" cy="20126"/>
                    </a:xfrm>
                    <a:prstGeom prst="roundRect">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grpSp>
              <p:grpSp>
                <p:nvGrpSpPr>
                  <p:cNvPr id="106" name="Group 105"/>
                  <p:cNvGrpSpPr/>
                  <p:nvPr/>
                </p:nvGrpSpPr>
                <p:grpSpPr>
                  <a:xfrm>
                    <a:off x="3453388" y="1901947"/>
                    <a:ext cx="361700" cy="78061"/>
                    <a:chOff x="3458150" y="1626913"/>
                    <a:chExt cx="361700" cy="78061"/>
                  </a:xfrm>
                </p:grpSpPr>
                <p:sp>
                  <p:nvSpPr>
                    <p:cNvPr id="111" name="Rounded Rectangle 110"/>
                    <p:cNvSpPr/>
                    <p:nvPr/>
                  </p:nvSpPr>
                  <p:spPr bwMode="auto">
                    <a:xfrm>
                      <a:off x="3458150" y="1626913"/>
                      <a:ext cx="361700" cy="78061"/>
                    </a:xfrm>
                    <a:prstGeom prst="roundRect">
                      <a:avLst/>
                    </a:prstGeom>
                    <a:gradFill flip="none" rotWithShape="1">
                      <a:gsLst>
                        <a:gs pos="5000">
                          <a:srgbClr val="D6DF27"/>
                        </a:gs>
                        <a:gs pos="95000">
                          <a:srgbClr val="8CC640"/>
                        </a:gs>
                      </a:gsLst>
                      <a:lin ang="16200000" scaled="0"/>
                      <a:tileRect/>
                    </a:gradFill>
                    <a:ln w="38100" cap="flat" cmpd="sng" algn="ctr">
                      <a:noFill/>
                      <a:prstDash val="solid"/>
                      <a:round/>
                      <a:headEnd type="none" w="sm" len="sm"/>
                      <a:tailEnd type="none" w="sm" len="sm"/>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112" name="Rounded Rectangle 111"/>
                    <p:cNvSpPr/>
                    <p:nvPr/>
                  </p:nvSpPr>
                  <p:spPr bwMode="auto">
                    <a:xfrm>
                      <a:off x="3482741" y="1655880"/>
                      <a:ext cx="135780" cy="20126"/>
                    </a:xfrm>
                    <a:prstGeom prst="roundRect">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sp>
                  <p:nvSpPr>
                    <p:cNvPr id="113" name="Rounded Rectangle 112"/>
                    <p:cNvSpPr/>
                    <p:nvPr/>
                  </p:nvSpPr>
                  <p:spPr bwMode="auto">
                    <a:xfrm>
                      <a:off x="3744937" y="1655880"/>
                      <a:ext cx="37457" cy="20126"/>
                    </a:xfrm>
                    <a:prstGeom prst="roundRect">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grpSp>
              <p:grpSp>
                <p:nvGrpSpPr>
                  <p:cNvPr id="107" name="Group 106"/>
                  <p:cNvGrpSpPr/>
                  <p:nvPr/>
                </p:nvGrpSpPr>
                <p:grpSpPr>
                  <a:xfrm>
                    <a:off x="3453388" y="1993625"/>
                    <a:ext cx="361700" cy="78061"/>
                    <a:chOff x="3458150" y="1626913"/>
                    <a:chExt cx="361700" cy="78061"/>
                  </a:xfrm>
                </p:grpSpPr>
                <p:sp>
                  <p:nvSpPr>
                    <p:cNvPr id="108" name="Rounded Rectangle 107"/>
                    <p:cNvSpPr/>
                    <p:nvPr/>
                  </p:nvSpPr>
                  <p:spPr bwMode="auto">
                    <a:xfrm>
                      <a:off x="3458150" y="1626913"/>
                      <a:ext cx="361700" cy="78061"/>
                    </a:xfrm>
                    <a:prstGeom prst="roundRect">
                      <a:avLst/>
                    </a:prstGeom>
                    <a:gradFill flip="none" rotWithShape="1">
                      <a:gsLst>
                        <a:gs pos="5000">
                          <a:srgbClr val="D6DF27"/>
                        </a:gs>
                        <a:gs pos="95000">
                          <a:srgbClr val="8CC640"/>
                        </a:gs>
                      </a:gsLst>
                      <a:lin ang="16200000" scaled="0"/>
                      <a:tileRect/>
                    </a:gradFill>
                    <a:ln w="38100" cap="flat" cmpd="sng" algn="ctr">
                      <a:noFill/>
                      <a:prstDash val="solid"/>
                      <a:round/>
                      <a:headEnd type="none" w="sm" len="sm"/>
                      <a:tailEnd type="none" w="sm" len="sm"/>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000" b="1" dirty="0">
                        <a:latin typeface="+mn-lt"/>
                        <a:cs typeface="Arial" pitchFamily="34" charset="0"/>
                      </a:endParaRPr>
                    </a:p>
                  </p:txBody>
                </p:sp>
                <p:sp>
                  <p:nvSpPr>
                    <p:cNvPr id="109" name="Rounded Rectangle 108"/>
                    <p:cNvSpPr/>
                    <p:nvPr/>
                  </p:nvSpPr>
                  <p:spPr bwMode="auto">
                    <a:xfrm>
                      <a:off x="3482741" y="1655880"/>
                      <a:ext cx="135780" cy="20126"/>
                    </a:xfrm>
                    <a:prstGeom prst="roundRect">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sp>
                  <p:nvSpPr>
                    <p:cNvPr id="110" name="Rounded Rectangle 109"/>
                    <p:cNvSpPr/>
                    <p:nvPr/>
                  </p:nvSpPr>
                  <p:spPr bwMode="auto">
                    <a:xfrm>
                      <a:off x="3744937" y="1655880"/>
                      <a:ext cx="37457" cy="20126"/>
                    </a:xfrm>
                    <a:prstGeom prst="roundRect">
                      <a:avLst/>
                    </a:prstGeom>
                    <a:solidFill>
                      <a:schemeClr val="bg1"/>
                    </a:solidFill>
                    <a:ln w="38100" algn="ctr">
                      <a:noFill/>
                      <a:miter lim="800000"/>
                      <a:headEnd type="none" w="sm" len="sm"/>
                      <a:tailEnd type="none" w="sm" len="sm"/>
                    </a:ln>
                  </p:spPr>
                  <p:txBody>
                    <a:bodyPr lIns="91431" tIns="45716" rIns="91431" bIns="45716" rtlCol="0" anchor="ctr"/>
                    <a:lstStyle/>
                    <a:p>
                      <a:pPr marL="0" indent="0" algn="ctr" fontAlgn="auto">
                        <a:lnSpc>
                          <a:spcPct val="100000"/>
                        </a:lnSpc>
                        <a:spcBef>
                          <a:spcPts val="0"/>
                        </a:spcBef>
                        <a:spcAft>
                          <a:spcPts val="0"/>
                        </a:spcAft>
                        <a:buClrTx/>
                      </a:pPr>
                      <a:endParaRPr lang="en-US" sz="2000" kern="0" dirty="0" smtClean="0">
                        <a:solidFill>
                          <a:schemeClr val="bg1"/>
                        </a:solidFill>
                        <a:latin typeface="+mn-lt"/>
                      </a:endParaRPr>
                    </a:p>
                  </p:txBody>
                </p:sp>
              </p:grpSp>
            </p:grpSp>
          </p:grpSp>
        </p:grpSp>
      </p:grpSp>
      <p:grpSp>
        <p:nvGrpSpPr>
          <p:cNvPr id="202" name="Group 201"/>
          <p:cNvGrpSpPr/>
          <p:nvPr/>
        </p:nvGrpSpPr>
        <p:grpSpPr>
          <a:xfrm>
            <a:off x="7281874" y="4267213"/>
            <a:ext cx="1126467" cy="1177144"/>
            <a:chOff x="4114799" y="-2380400"/>
            <a:chExt cx="2049518" cy="2128152"/>
          </a:xfrm>
        </p:grpSpPr>
        <p:sp>
          <p:nvSpPr>
            <p:cNvPr id="203" name="Can 202"/>
            <p:cNvSpPr/>
            <p:nvPr/>
          </p:nvSpPr>
          <p:spPr bwMode="auto">
            <a:xfrm>
              <a:off x="4114799" y="-2380400"/>
              <a:ext cx="2049518" cy="2128152"/>
            </a:xfrm>
            <a:prstGeom prst="can">
              <a:avLst>
                <a:gd name="adj" fmla="val 23077"/>
              </a:avLst>
            </a:prstGeom>
            <a:solidFill>
              <a:schemeClr val="bg1"/>
            </a:solidFill>
            <a:ln w="28575" algn="ctr">
              <a:noFill/>
              <a:miter lim="800000"/>
              <a:headEnd type="none" w="sm" len="sm"/>
              <a:tailEnd type="none" w="sm" len="sm"/>
            </a:ln>
          </p:spPr>
          <p:txBody>
            <a:bodyPr lIns="91431" tIns="45716" rIns="91431" bIns="45716" rtlCol="0" anchor="ctr"/>
            <a:lstStyle/>
            <a:p>
              <a:pPr algn="ctr" fontAlgn="auto">
                <a:spcBef>
                  <a:spcPts val="0"/>
                </a:spcBef>
                <a:spcAft>
                  <a:spcPts val="0"/>
                </a:spcAft>
              </a:pPr>
              <a:endParaRPr lang="en-US" sz="2000" kern="0" dirty="0">
                <a:solidFill>
                  <a:schemeClr val="bg1"/>
                </a:solidFill>
                <a:latin typeface="+mn-lt"/>
                <a:cs typeface="Verdana" pitchFamily="34" charset="0"/>
              </a:endParaRPr>
            </a:p>
          </p:txBody>
        </p:sp>
        <p:grpSp>
          <p:nvGrpSpPr>
            <p:cNvPr id="204" name="Group 203"/>
            <p:cNvGrpSpPr/>
            <p:nvPr/>
          </p:nvGrpSpPr>
          <p:grpSpPr>
            <a:xfrm>
              <a:off x="4177861" y="-2285807"/>
              <a:ext cx="1907628" cy="1923199"/>
              <a:chOff x="4177861" y="-2285807"/>
              <a:chExt cx="1907628" cy="1923199"/>
            </a:xfrm>
          </p:grpSpPr>
          <p:sp>
            <p:nvSpPr>
              <p:cNvPr id="205" name="Can 204"/>
              <p:cNvSpPr/>
              <p:nvPr/>
            </p:nvSpPr>
            <p:spPr bwMode="auto">
              <a:xfrm>
                <a:off x="4177861" y="-1193352"/>
                <a:ext cx="1907628" cy="830744"/>
              </a:xfrm>
              <a:prstGeom prst="can">
                <a:avLst>
                  <a:gd name="adj" fmla="val 50000"/>
                </a:avLst>
              </a:prstGeom>
              <a:gradFill flip="none" rotWithShape="1">
                <a:gsLst>
                  <a:gs pos="6000">
                    <a:schemeClr val="tx2">
                      <a:lumMod val="75000"/>
                    </a:schemeClr>
                  </a:gs>
                  <a:gs pos="98000">
                    <a:schemeClr val="bg2"/>
                  </a:gs>
                </a:gsLst>
                <a:lin ang="16200000" scaled="1"/>
                <a:tileRect/>
              </a:gradFill>
              <a:ln w="28575" algn="ctr">
                <a:noFill/>
                <a:miter lim="800000"/>
                <a:headEnd type="none" w="sm" len="sm"/>
                <a:tailEnd type="none" w="sm" len="sm"/>
              </a:ln>
            </p:spPr>
            <p:txBody>
              <a:bodyPr lIns="91431" tIns="45716" rIns="91431" bIns="45716" rtlCol="0" anchor="ctr"/>
              <a:lstStyle/>
              <a:p>
                <a:pPr algn="ctr" fontAlgn="auto">
                  <a:spcBef>
                    <a:spcPts val="0"/>
                  </a:spcBef>
                  <a:spcAft>
                    <a:spcPts val="0"/>
                  </a:spcAft>
                </a:pPr>
                <a:endParaRPr lang="en-US" sz="2000" kern="0" dirty="0">
                  <a:solidFill>
                    <a:schemeClr val="bg1"/>
                  </a:solidFill>
                  <a:latin typeface="+mn-lt"/>
                  <a:cs typeface="Verdana" pitchFamily="34" charset="0"/>
                </a:endParaRPr>
              </a:p>
            </p:txBody>
          </p:sp>
          <p:sp>
            <p:nvSpPr>
              <p:cNvPr id="206" name="Can 205"/>
              <p:cNvSpPr/>
              <p:nvPr/>
            </p:nvSpPr>
            <p:spPr bwMode="auto">
              <a:xfrm>
                <a:off x="4367050" y="-1418894"/>
                <a:ext cx="1492329" cy="578882"/>
              </a:xfrm>
              <a:prstGeom prst="can">
                <a:avLst>
                  <a:gd name="adj" fmla="val 50000"/>
                </a:avLst>
              </a:prstGeom>
              <a:solidFill>
                <a:schemeClr val="bg1"/>
              </a:solidFill>
              <a:ln w="28575" algn="ctr">
                <a:noFill/>
                <a:miter lim="800000"/>
                <a:headEnd type="none" w="sm" len="sm"/>
                <a:tailEnd type="none" w="sm" len="sm"/>
              </a:ln>
            </p:spPr>
            <p:txBody>
              <a:bodyPr lIns="91431" tIns="45716" rIns="91431" bIns="45716" rtlCol="0" anchor="ctr"/>
              <a:lstStyle/>
              <a:p>
                <a:pPr algn="ctr" fontAlgn="auto">
                  <a:spcBef>
                    <a:spcPts val="0"/>
                  </a:spcBef>
                  <a:spcAft>
                    <a:spcPts val="0"/>
                  </a:spcAft>
                </a:pPr>
                <a:endParaRPr lang="en-US" sz="2000" kern="0" dirty="0">
                  <a:solidFill>
                    <a:schemeClr val="bg1"/>
                  </a:solidFill>
                  <a:latin typeface="+mn-lt"/>
                  <a:cs typeface="Verdana" pitchFamily="34" charset="0"/>
                </a:endParaRPr>
              </a:p>
            </p:txBody>
          </p:sp>
          <p:sp>
            <p:nvSpPr>
              <p:cNvPr id="207" name="Can 206"/>
              <p:cNvSpPr/>
              <p:nvPr/>
            </p:nvSpPr>
            <p:spPr bwMode="auto">
              <a:xfrm>
                <a:off x="4177861" y="-1739578"/>
                <a:ext cx="1907628" cy="830744"/>
              </a:xfrm>
              <a:prstGeom prst="can">
                <a:avLst>
                  <a:gd name="adj" fmla="val 50000"/>
                </a:avLst>
              </a:prstGeom>
              <a:gradFill flip="none" rotWithShape="1">
                <a:gsLst>
                  <a:gs pos="6000">
                    <a:schemeClr val="tx2">
                      <a:lumMod val="75000"/>
                    </a:schemeClr>
                  </a:gs>
                  <a:gs pos="98000">
                    <a:schemeClr val="bg2"/>
                  </a:gs>
                </a:gsLst>
                <a:lin ang="16200000" scaled="1"/>
                <a:tileRect/>
              </a:gradFill>
              <a:ln w="28575" algn="ctr">
                <a:noFill/>
                <a:miter lim="800000"/>
                <a:headEnd type="none" w="sm" len="sm"/>
                <a:tailEnd type="none" w="sm" len="sm"/>
              </a:ln>
            </p:spPr>
            <p:txBody>
              <a:bodyPr lIns="91431" tIns="45716" rIns="91431" bIns="45716" rtlCol="0" anchor="ctr"/>
              <a:lstStyle/>
              <a:p>
                <a:pPr algn="ctr" fontAlgn="auto">
                  <a:spcBef>
                    <a:spcPts val="0"/>
                  </a:spcBef>
                  <a:spcAft>
                    <a:spcPts val="0"/>
                  </a:spcAft>
                </a:pPr>
                <a:endParaRPr lang="en-US" sz="2000" kern="0" dirty="0">
                  <a:solidFill>
                    <a:schemeClr val="bg1"/>
                  </a:solidFill>
                  <a:latin typeface="+mn-lt"/>
                  <a:cs typeface="Verdana" pitchFamily="34" charset="0"/>
                </a:endParaRPr>
              </a:p>
            </p:txBody>
          </p:sp>
          <p:sp>
            <p:nvSpPr>
              <p:cNvPr id="208" name="Can 207"/>
              <p:cNvSpPr/>
              <p:nvPr/>
            </p:nvSpPr>
            <p:spPr bwMode="auto">
              <a:xfrm>
                <a:off x="4367050" y="-1954922"/>
                <a:ext cx="1492329" cy="578882"/>
              </a:xfrm>
              <a:prstGeom prst="can">
                <a:avLst>
                  <a:gd name="adj" fmla="val 50000"/>
                </a:avLst>
              </a:prstGeom>
              <a:solidFill>
                <a:schemeClr val="bg1"/>
              </a:solidFill>
              <a:ln w="28575" algn="ctr">
                <a:noFill/>
                <a:miter lim="800000"/>
                <a:headEnd type="none" w="sm" len="sm"/>
                <a:tailEnd type="none" w="sm" len="sm"/>
              </a:ln>
            </p:spPr>
            <p:txBody>
              <a:bodyPr lIns="91431" tIns="45716" rIns="91431" bIns="45716" rtlCol="0" anchor="ctr"/>
              <a:lstStyle/>
              <a:p>
                <a:pPr algn="ctr" fontAlgn="auto">
                  <a:spcBef>
                    <a:spcPts val="0"/>
                  </a:spcBef>
                  <a:spcAft>
                    <a:spcPts val="0"/>
                  </a:spcAft>
                </a:pPr>
                <a:endParaRPr lang="en-US" sz="2000" kern="0" dirty="0">
                  <a:solidFill>
                    <a:schemeClr val="bg1"/>
                  </a:solidFill>
                  <a:latin typeface="+mn-lt"/>
                  <a:cs typeface="Verdana" pitchFamily="34" charset="0"/>
                </a:endParaRPr>
              </a:p>
            </p:txBody>
          </p:sp>
          <p:sp>
            <p:nvSpPr>
              <p:cNvPr id="209" name="Can 208"/>
              <p:cNvSpPr/>
              <p:nvPr/>
            </p:nvSpPr>
            <p:spPr bwMode="auto">
              <a:xfrm>
                <a:off x="4177861" y="-2285807"/>
                <a:ext cx="1907628" cy="830744"/>
              </a:xfrm>
              <a:prstGeom prst="can">
                <a:avLst>
                  <a:gd name="adj" fmla="val 50000"/>
                </a:avLst>
              </a:prstGeom>
              <a:gradFill flip="none" rotWithShape="1">
                <a:gsLst>
                  <a:gs pos="6000">
                    <a:schemeClr val="tx2">
                      <a:lumMod val="75000"/>
                    </a:schemeClr>
                  </a:gs>
                  <a:gs pos="98000">
                    <a:schemeClr val="bg2"/>
                  </a:gs>
                </a:gsLst>
                <a:lin ang="16200000" scaled="1"/>
                <a:tileRect/>
              </a:gradFill>
              <a:ln w="28575" algn="ctr">
                <a:noFill/>
                <a:miter lim="800000"/>
                <a:headEnd type="none" w="sm" len="sm"/>
                <a:tailEnd type="none" w="sm" len="sm"/>
              </a:ln>
            </p:spPr>
            <p:txBody>
              <a:bodyPr lIns="91431" tIns="45716" rIns="91431" bIns="45716" rtlCol="0" anchor="ctr"/>
              <a:lstStyle/>
              <a:p>
                <a:pPr algn="ctr" fontAlgn="auto">
                  <a:spcBef>
                    <a:spcPts val="0"/>
                  </a:spcBef>
                  <a:spcAft>
                    <a:spcPts val="0"/>
                  </a:spcAft>
                </a:pPr>
                <a:endParaRPr lang="en-US" sz="2000" kern="0" dirty="0">
                  <a:solidFill>
                    <a:schemeClr val="bg1"/>
                  </a:solidFill>
                  <a:latin typeface="+mn-lt"/>
                  <a:cs typeface="Verdana" pitchFamily="34" charset="0"/>
                </a:endParaRPr>
              </a:p>
            </p:txBody>
          </p:sp>
        </p:grpSp>
      </p:grpSp>
      <p:pic>
        <p:nvPicPr>
          <p:cNvPr id="210" name="Picture 209"/>
          <p:cNvPicPr>
            <a:picLocks noChangeAspect="1"/>
          </p:cNvPicPr>
          <p:nvPr/>
        </p:nvPicPr>
        <p:blipFill>
          <a:blip r:embed="rId5" cstate="screen">
            <a:extLst>
              <a:ext uri="{28A0092B-C50C-407E-A947-70E740481C1C}">
                <a14:useLocalDpi xmlns:a14="http://schemas.microsoft.com/office/drawing/2010/main" xmlns=""/>
              </a:ext>
            </a:extLst>
          </a:blip>
          <a:stretch>
            <a:fillRect/>
          </a:stretch>
        </p:blipFill>
        <p:spPr>
          <a:xfrm>
            <a:off x="2492519" y="1591069"/>
            <a:ext cx="568958" cy="423411"/>
          </a:xfrm>
          <a:prstGeom prst="rect">
            <a:avLst/>
          </a:prstGeom>
          <a:noFill/>
          <a:ln>
            <a:noFill/>
          </a:ln>
        </p:spPr>
      </p:pic>
      <p:pic>
        <p:nvPicPr>
          <p:cNvPr id="211" name="Picture 210"/>
          <p:cNvPicPr>
            <a:picLocks noChangeAspect="1"/>
          </p:cNvPicPr>
          <p:nvPr/>
        </p:nvPicPr>
        <p:blipFill>
          <a:blip r:embed="rId6" cstate="screen">
            <a:extLst>
              <a:ext uri="{28A0092B-C50C-407E-A947-70E740481C1C}">
                <a14:useLocalDpi xmlns:a14="http://schemas.microsoft.com/office/drawing/2010/main" xmlns=""/>
              </a:ext>
            </a:extLst>
          </a:blip>
          <a:stretch>
            <a:fillRect/>
          </a:stretch>
        </p:blipFill>
        <p:spPr>
          <a:xfrm>
            <a:off x="3125461" y="1588268"/>
            <a:ext cx="572723" cy="426212"/>
          </a:xfrm>
          <a:prstGeom prst="rect">
            <a:avLst/>
          </a:prstGeom>
          <a:noFill/>
          <a:ln>
            <a:noFill/>
          </a:ln>
        </p:spPr>
      </p:pic>
      <p:sp>
        <p:nvSpPr>
          <p:cNvPr id="212" name="TextBox 211"/>
          <p:cNvSpPr txBox="1"/>
          <p:nvPr/>
        </p:nvSpPr>
        <p:spPr>
          <a:xfrm>
            <a:off x="3854369" y="2798829"/>
            <a:ext cx="2126706" cy="755738"/>
          </a:xfrm>
          <a:prstGeom prst="roundRect">
            <a:avLst/>
          </a:prstGeom>
          <a:gradFill flip="none" rotWithShape="1">
            <a:gsLst>
              <a:gs pos="5000">
                <a:schemeClr val="accent2"/>
              </a:gs>
              <a:gs pos="95000">
                <a:schemeClr val="accent1"/>
              </a:gs>
            </a:gsLst>
            <a:path path="circle">
              <a:fillToRect l="50000" t="50000" r="50000" b="50000"/>
            </a:path>
            <a:tileRect/>
          </a:gradFill>
          <a:ln w="19050">
            <a:solidFill>
              <a:schemeClr val="bg1"/>
            </a:solidFill>
            <a:round/>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eaLnBrk="0" hangingPunct="0">
              <a:defRPr sz="1200">
                <a:solidFill>
                  <a:schemeClr val="bg1"/>
                </a:solidFill>
                <a:latin typeface="Verdana" pitchFamily="34" charset="0"/>
                <a:cs typeface="Arial" pitchFamily="34" charset="0"/>
              </a:defRPr>
            </a:lvl1pPr>
            <a:lvl2pPr>
              <a:defRPr>
                <a:solidFill>
                  <a:schemeClr val="tx2"/>
                </a:solidFill>
                <a:latin typeface="Verdana" pitchFamily="34" charset="0"/>
                <a:cs typeface="Arial" pitchFamily="34" charset="0"/>
              </a:defRPr>
            </a:lvl2pPr>
            <a:lvl3pPr>
              <a:defRPr>
                <a:solidFill>
                  <a:schemeClr val="tx2"/>
                </a:solidFill>
                <a:latin typeface="Verdana" pitchFamily="34" charset="0"/>
                <a:cs typeface="Arial" pitchFamily="34" charset="0"/>
              </a:defRPr>
            </a:lvl3pPr>
            <a:lvl4pPr>
              <a:defRPr>
                <a:solidFill>
                  <a:schemeClr val="tx2"/>
                </a:solidFill>
                <a:latin typeface="Verdana" pitchFamily="34" charset="0"/>
                <a:cs typeface="Arial" pitchFamily="34" charset="0"/>
              </a:defRPr>
            </a:lvl4pPr>
            <a:lvl5pPr>
              <a:defRPr>
                <a:solidFill>
                  <a:schemeClr val="tx2"/>
                </a:solidFill>
                <a:latin typeface="Verdana" pitchFamily="34" charset="0"/>
                <a:cs typeface="Arial" pitchFamily="34" charset="0"/>
              </a:defRPr>
            </a:lvl5pPr>
            <a:lvl6pPr>
              <a:defRPr>
                <a:solidFill>
                  <a:schemeClr val="tx2"/>
                </a:solidFill>
                <a:latin typeface="Verdana" pitchFamily="34" charset="0"/>
                <a:cs typeface="Arial" pitchFamily="34" charset="0"/>
              </a:defRPr>
            </a:lvl6pPr>
            <a:lvl7pPr>
              <a:defRPr>
                <a:solidFill>
                  <a:schemeClr val="tx2"/>
                </a:solidFill>
                <a:latin typeface="Verdana" pitchFamily="34" charset="0"/>
                <a:cs typeface="Arial" pitchFamily="34" charset="0"/>
              </a:defRPr>
            </a:lvl7pPr>
            <a:lvl8pPr>
              <a:defRPr>
                <a:solidFill>
                  <a:schemeClr val="tx2"/>
                </a:solidFill>
                <a:latin typeface="Verdana" pitchFamily="34" charset="0"/>
                <a:cs typeface="Arial" pitchFamily="34" charset="0"/>
              </a:defRPr>
            </a:lvl8pPr>
            <a:lvl9pPr>
              <a:defRPr>
                <a:solidFill>
                  <a:schemeClr val="tx2"/>
                </a:solidFill>
                <a:latin typeface="Verdana" pitchFamily="34" charset="0"/>
                <a:cs typeface="Arial" pitchFamily="34" charset="0"/>
              </a:defRPr>
            </a:lvl9pPr>
          </a:lstStyle>
          <a:p>
            <a:r>
              <a:rPr lang="zh-CN" altLang="en-US" sz="1600" dirty="0" smtClean="0">
                <a:latin typeface="+mn-lt"/>
              </a:rPr>
              <a:t>采集、存储、转换、分析、挖掘</a:t>
            </a:r>
            <a:endParaRPr lang="en-US" sz="1600" dirty="0">
              <a:latin typeface="+mn-lt"/>
            </a:endParaRPr>
          </a:p>
        </p:txBody>
      </p:sp>
      <p:pic>
        <p:nvPicPr>
          <p:cNvPr id="213" name="Picture 212" descr="xeon_d_rgb_3000.png"/>
          <p:cNvPicPr>
            <a:picLocks noChangeAspect="1"/>
          </p:cNvPicPr>
          <p:nvPr/>
        </p:nvPicPr>
        <p:blipFill>
          <a:blip r:embed="rId7" cstate="print"/>
          <a:stretch>
            <a:fillRect/>
          </a:stretch>
        </p:blipFill>
        <p:spPr>
          <a:xfrm>
            <a:off x="3235710" y="2184144"/>
            <a:ext cx="603339" cy="452505"/>
          </a:xfrm>
          <a:prstGeom prst="rect">
            <a:avLst/>
          </a:prstGeom>
        </p:spPr>
      </p:pic>
      <p:sp>
        <p:nvSpPr>
          <p:cNvPr id="214" name="Rounded Rectangle 213"/>
          <p:cNvSpPr/>
          <p:nvPr/>
        </p:nvSpPr>
        <p:spPr>
          <a:xfrm>
            <a:off x="7087825" y="2656624"/>
            <a:ext cx="1598495" cy="1446090"/>
          </a:xfrm>
          <a:prstGeom prst="roundRect">
            <a:avLst/>
          </a:prstGeom>
        </p:spPr>
        <p:style>
          <a:lnRef idx="0">
            <a:schemeClr val="accent2"/>
          </a:lnRef>
          <a:fillRef idx="3">
            <a:schemeClr val="accent2"/>
          </a:fillRef>
          <a:effectRef idx="3">
            <a:schemeClr val="accent2"/>
          </a:effectRef>
          <a:fontRef idx="minor">
            <a:schemeClr val="lt1"/>
          </a:fontRef>
        </p:style>
        <p:txBody>
          <a:bodyPr lIns="91435" tIns="45718" rIns="91435" bIns="45718" rtlCol="0" anchor="ctr"/>
          <a:lstStyle/>
          <a:p>
            <a:pPr algn="ctr"/>
            <a:endParaRPr lang="en-US" sz="1200" b="1" dirty="0" smtClean="0">
              <a:solidFill>
                <a:schemeClr val="bg1"/>
              </a:solidFill>
            </a:endParaRPr>
          </a:p>
        </p:txBody>
      </p:sp>
      <p:sp>
        <p:nvSpPr>
          <p:cNvPr id="215" name="TextBox 214"/>
          <p:cNvSpPr txBox="1"/>
          <p:nvPr/>
        </p:nvSpPr>
        <p:spPr>
          <a:xfrm>
            <a:off x="7160131" y="3101165"/>
            <a:ext cx="1383712" cy="1107996"/>
          </a:xfrm>
          <a:prstGeom prst="rect">
            <a:avLst/>
          </a:prstGeom>
          <a:noFill/>
        </p:spPr>
        <p:txBody>
          <a:bodyPr wrap="none" rtlCol="0">
            <a:spAutoFit/>
          </a:bodyPr>
          <a:lstStyle/>
          <a:p>
            <a:pPr marL="120650" indent="-120650">
              <a:buFont typeface="Arial" pitchFamily="34" charset="0"/>
              <a:buChar char="•"/>
            </a:pPr>
            <a:r>
              <a:rPr lang="zh-CN" altLang="en-US" sz="1200" dirty="0" smtClean="0">
                <a:solidFill>
                  <a:schemeClr val="bg1"/>
                </a:solidFill>
              </a:rPr>
              <a:t>嵌入式</a:t>
            </a:r>
            <a:endParaRPr lang="en-US" altLang="zh-CN" sz="1200" dirty="0" smtClean="0">
              <a:solidFill>
                <a:schemeClr val="bg1"/>
              </a:solidFill>
            </a:endParaRPr>
          </a:p>
          <a:p>
            <a:pPr marL="120650" indent="-120650">
              <a:buFont typeface="Arial" pitchFamily="34" charset="0"/>
              <a:buChar char="•"/>
            </a:pPr>
            <a:r>
              <a:rPr lang="zh-CN" altLang="en-US" sz="1200" dirty="0" smtClean="0">
                <a:solidFill>
                  <a:schemeClr val="bg1"/>
                </a:solidFill>
              </a:rPr>
              <a:t>云服务</a:t>
            </a:r>
            <a:endParaRPr lang="en-US" sz="1200" dirty="0">
              <a:solidFill>
                <a:schemeClr val="bg1"/>
              </a:solidFill>
            </a:endParaRPr>
          </a:p>
          <a:p>
            <a:pPr marL="120650" indent="-120650">
              <a:buFont typeface="Arial" pitchFamily="34" charset="0"/>
              <a:buChar char="•"/>
            </a:pPr>
            <a:r>
              <a:rPr lang="zh-CN" altLang="en-US" sz="1200" dirty="0" smtClean="0">
                <a:solidFill>
                  <a:schemeClr val="bg1"/>
                </a:solidFill>
              </a:rPr>
              <a:t>专有数据中心</a:t>
            </a:r>
            <a:endParaRPr lang="en-US" altLang="zh-CN" sz="1200" dirty="0" smtClean="0">
              <a:solidFill>
                <a:schemeClr val="bg1"/>
              </a:solidFill>
            </a:endParaRPr>
          </a:p>
          <a:p>
            <a:pPr marL="120650" indent="-120650">
              <a:buFont typeface="Arial" pitchFamily="34" charset="0"/>
              <a:buChar char="•"/>
            </a:pPr>
            <a:r>
              <a:rPr lang="zh-CN" altLang="en-US" sz="1200" dirty="0">
                <a:solidFill>
                  <a:schemeClr val="bg1"/>
                </a:solidFill>
              </a:rPr>
              <a:t>高性</a:t>
            </a:r>
            <a:r>
              <a:rPr lang="zh-CN" altLang="en-US" sz="1200" dirty="0" smtClean="0">
                <a:solidFill>
                  <a:schemeClr val="bg1"/>
                </a:solidFill>
              </a:rPr>
              <a:t>能计算中心</a:t>
            </a:r>
            <a:endParaRPr lang="en-US" sz="1200" dirty="0">
              <a:solidFill>
                <a:schemeClr val="bg1"/>
              </a:solidFill>
            </a:endParaRPr>
          </a:p>
          <a:p>
            <a:endParaRPr lang="en-US" dirty="0"/>
          </a:p>
        </p:txBody>
      </p:sp>
      <p:sp>
        <p:nvSpPr>
          <p:cNvPr id="216" name="Rectangle 215"/>
          <p:cNvSpPr/>
          <p:nvPr/>
        </p:nvSpPr>
        <p:spPr>
          <a:xfrm>
            <a:off x="7067235" y="2753801"/>
            <a:ext cx="1531458" cy="276999"/>
          </a:xfrm>
          <a:prstGeom prst="rect">
            <a:avLst/>
          </a:prstGeom>
        </p:spPr>
        <p:txBody>
          <a:bodyPr wrap="square">
            <a:spAutoFit/>
          </a:bodyPr>
          <a:lstStyle/>
          <a:p>
            <a:pPr algn="ctr"/>
            <a:r>
              <a:rPr lang="zh-CN" altLang="en-US" sz="1200" b="1" dirty="0" smtClean="0">
                <a:solidFill>
                  <a:schemeClr val="bg1"/>
                </a:solidFill>
              </a:rPr>
              <a:t>数据中心形态</a:t>
            </a:r>
            <a:endParaRPr lang="en-US" sz="1200" b="1" dirty="0">
              <a:solidFill>
                <a:schemeClr val="bg1"/>
              </a:solidFill>
            </a:endParaRPr>
          </a:p>
        </p:txBody>
      </p:sp>
      <p:graphicFrame>
        <p:nvGraphicFramePr>
          <p:cNvPr id="217" name="Table 216"/>
          <p:cNvGraphicFramePr>
            <a:graphicFrameLocks noGrp="1"/>
          </p:cNvGraphicFramePr>
          <p:nvPr>
            <p:extLst>
              <p:ext uri="{D42A27DB-BD31-4B8C-83A1-F6EECF244321}">
                <p14:modId xmlns:p14="http://schemas.microsoft.com/office/powerpoint/2010/main" xmlns="" val="2728409538"/>
              </p:ext>
            </p:extLst>
          </p:nvPr>
        </p:nvGraphicFramePr>
        <p:xfrm>
          <a:off x="4614863" y="5513636"/>
          <a:ext cx="4200527" cy="734060"/>
        </p:xfrm>
        <a:graphic>
          <a:graphicData uri="http://schemas.openxmlformats.org/drawingml/2006/table">
            <a:tbl>
              <a:tblPr firstRow="1" bandRow="1">
                <a:tableStyleId>{3B4B98B0-60AC-42C2-AFA5-B58CD77FA1E5}</a:tableStyleId>
              </a:tblPr>
              <a:tblGrid>
                <a:gridCol w="2314575"/>
                <a:gridCol w="1885952"/>
              </a:tblGrid>
              <a:tr h="0">
                <a:tc gridSpan="2">
                  <a:txBody>
                    <a:bodyPr/>
                    <a:lstStyle/>
                    <a:p>
                      <a:pPr algn="ctr"/>
                      <a:r>
                        <a:rPr lang="zh-CN" altLang="en-US" sz="1400" b="0" dirty="0" smtClean="0">
                          <a:solidFill>
                            <a:schemeClr val="tx1"/>
                          </a:solidFill>
                        </a:rPr>
                        <a:t>数据中心方案选择</a:t>
                      </a:r>
                      <a:endParaRPr lang="en-US" sz="1400" b="0" dirty="0">
                        <a:solidFill>
                          <a:schemeClr val="tx1"/>
                        </a:solidFill>
                      </a:endParaRPr>
                    </a:p>
                  </a:txBody>
                  <a:tcPr anchor="ctr"/>
                </a:tc>
                <a:tc hMerge="1">
                  <a:txBody>
                    <a:bodyPr/>
                    <a:lstStyle/>
                    <a:p>
                      <a:endParaRPr lang="en-US" dirty="0"/>
                    </a:p>
                  </a:txBody>
                  <a:tcPr/>
                </a:tc>
              </a:tr>
              <a:tr h="198138">
                <a:tc>
                  <a: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zh-CN" altLang="en-US" sz="1400" baseline="30000" dirty="0" smtClean="0">
                          <a:solidFill>
                            <a:schemeClr val="tx1"/>
                          </a:solidFill>
                          <a:latin typeface="+mn-lt"/>
                          <a:cs typeface="+mn-cs"/>
                        </a:rPr>
                        <a:t>大数据存储</a:t>
                      </a:r>
                      <a:r>
                        <a:rPr lang="zh-CN" altLang="en-US" sz="1400" baseline="0" dirty="0" smtClean="0">
                          <a:solidFill>
                            <a:schemeClr val="tx1"/>
                          </a:solidFill>
                          <a:latin typeface="+mn-lt"/>
                          <a:cs typeface="+mn-cs"/>
                        </a:rPr>
                        <a:t> </a:t>
                      </a:r>
                      <a:r>
                        <a:rPr lang="en-US" altLang="zh-CN" sz="1400" baseline="30000" dirty="0" smtClean="0">
                          <a:solidFill>
                            <a:schemeClr val="tx1"/>
                          </a:solidFill>
                        </a:rPr>
                        <a:t>– HDFS</a:t>
                      </a:r>
                      <a:endParaRPr lang="en-US" sz="1400" baseline="30000" dirty="0" smtClean="0">
                        <a:solidFill>
                          <a:schemeClr val="tx1"/>
                        </a:solidFill>
                        <a:latin typeface="+mn-lt"/>
                        <a:cs typeface="+mn-cs"/>
                      </a:endParaRPr>
                    </a:p>
                  </a:txBody>
                  <a:tcPr marT="0" marB="0" anchor="b">
                    <a:solidFill>
                      <a:srgbClr val="CACCD0">
                        <a:alpha val="20000"/>
                      </a:srgbClr>
                    </a:solidFill>
                  </a:tcPr>
                </a:tc>
                <a:tc>
                  <a: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zh-CN" altLang="en-US" sz="1400" baseline="30000" dirty="0" smtClean="0">
                          <a:solidFill>
                            <a:schemeClr val="tx1"/>
                          </a:solidFill>
                        </a:rPr>
                        <a:t>实时数据库 </a:t>
                      </a:r>
                      <a:r>
                        <a:rPr lang="en-US" sz="1400" baseline="30000" dirty="0" smtClean="0">
                          <a:solidFill>
                            <a:schemeClr val="tx1"/>
                          </a:solidFill>
                        </a:rPr>
                        <a:t>– </a:t>
                      </a:r>
                      <a:r>
                        <a:rPr lang="en-US" sz="1400" baseline="30000" dirty="0" err="1" smtClean="0">
                          <a:solidFill>
                            <a:schemeClr val="tx1"/>
                          </a:solidFill>
                        </a:rPr>
                        <a:t>HBase</a:t>
                      </a:r>
                      <a:endParaRPr lang="en-US" sz="1400" baseline="30000" dirty="0" smtClean="0">
                        <a:solidFill>
                          <a:schemeClr val="tx1"/>
                        </a:solidFill>
                        <a:latin typeface="+mn-lt"/>
                        <a:cs typeface="+mn-cs"/>
                      </a:endParaRPr>
                    </a:p>
                  </a:txBody>
                  <a:tcPr marT="0" marB="0" anchor="b">
                    <a:solidFill>
                      <a:srgbClr val="CACCD0">
                        <a:alpha val="20000"/>
                      </a:srgbClr>
                    </a:solidFill>
                  </a:tcPr>
                </a:tc>
              </a:tr>
              <a:tr h="2159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aseline="30000" dirty="0" smtClean="0">
                          <a:solidFill>
                            <a:schemeClr val="tx1"/>
                          </a:solidFill>
                        </a:rPr>
                        <a:t>大数据分析</a:t>
                      </a:r>
                      <a:r>
                        <a:rPr lang="zh-CN" altLang="en-US" sz="1400" baseline="0" dirty="0" smtClean="0">
                          <a:solidFill>
                            <a:schemeClr val="tx1"/>
                          </a:solidFill>
                        </a:rPr>
                        <a:t> </a:t>
                      </a:r>
                      <a:r>
                        <a:rPr lang="en-US" sz="1400" baseline="30000" dirty="0" smtClean="0">
                          <a:solidFill>
                            <a:schemeClr val="tx1"/>
                          </a:solidFill>
                        </a:rPr>
                        <a:t>– </a:t>
                      </a:r>
                      <a:r>
                        <a:rPr lang="en-US" sz="1400" baseline="30000" dirty="0" err="1" smtClean="0">
                          <a:solidFill>
                            <a:schemeClr val="tx1"/>
                          </a:solidFill>
                        </a:rPr>
                        <a:t>Hadoop</a:t>
                      </a:r>
                      <a:endParaRPr lang="en-US" sz="1400" baseline="30000" dirty="0" smtClean="0">
                        <a:solidFill>
                          <a:schemeClr val="tx1"/>
                        </a:solidFill>
                        <a:latin typeface="+mn-lt"/>
                        <a:cs typeface="+mn-cs"/>
                      </a:endParaRPr>
                    </a:p>
                  </a:txBody>
                  <a:tcPr marT="0" marB="0" anchor="b"/>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aseline="30000" dirty="0" smtClean="0">
                          <a:solidFill>
                            <a:schemeClr val="tx1"/>
                          </a:solidFill>
                        </a:rPr>
                        <a:t>高性能存储</a:t>
                      </a:r>
                      <a:r>
                        <a:rPr lang="en-US" sz="1400" baseline="0" dirty="0" smtClean="0">
                          <a:solidFill>
                            <a:schemeClr val="tx1"/>
                          </a:solidFill>
                        </a:rPr>
                        <a:t> </a:t>
                      </a:r>
                      <a:r>
                        <a:rPr lang="en-US" sz="1400" baseline="30000" dirty="0" smtClean="0">
                          <a:solidFill>
                            <a:schemeClr val="tx1"/>
                          </a:solidFill>
                        </a:rPr>
                        <a:t>– </a:t>
                      </a:r>
                      <a:r>
                        <a:rPr lang="en-US" sz="1400" baseline="30000" dirty="0" err="1" smtClean="0">
                          <a:solidFill>
                            <a:schemeClr val="tx1"/>
                          </a:solidFill>
                        </a:rPr>
                        <a:t>Lustre</a:t>
                      </a:r>
                      <a:r>
                        <a:rPr lang="en-US" sz="1400" baseline="30000" dirty="0" smtClean="0">
                          <a:solidFill>
                            <a:schemeClr val="tx1"/>
                          </a:solidFill>
                        </a:rPr>
                        <a:t> </a:t>
                      </a:r>
                      <a:endParaRPr lang="en-US" sz="1400" baseline="30000" dirty="0" smtClean="0">
                        <a:solidFill>
                          <a:schemeClr val="tx1"/>
                        </a:solidFill>
                        <a:latin typeface="+mn-lt"/>
                        <a:cs typeface="+mn-cs"/>
                      </a:endParaRPr>
                    </a:p>
                  </a:txBody>
                  <a:tcPr marT="0" marB="0" anchor="b"/>
                </a:tc>
              </a:tr>
            </a:tbl>
          </a:graphicData>
        </a:graphic>
      </p:graphicFrame>
      <p:pic>
        <p:nvPicPr>
          <p:cNvPr id="218" name="Picture 217" descr="xeon_d_rgb_3000.png"/>
          <p:cNvPicPr>
            <a:picLocks noChangeAspect="1"/>
          </p:cNvPicPr>
          <p:nvPr/>
        </p:nvPicPr>
        <p:blipFill>
          <a:blip r:embed="rId7" cstate="print"/>
          <a:stretch>
            <a:fillRect/>
          </a:stretch>
        </p:blipFill>
        <p:spPr>
          <a:xfrm>
            <a:off x="7420517" y="1381611"/>
            <a:ext cx="613196" cy="459897"/>
          </a:xfrm>
          <a:prstGeom prst="rect">
            <a:avLst/>
          </a:prstGeom>
        </p:spPr>
      </p:pic>
      <p:pic>
        <p:nvPicPr>
          <p:cNvPr id="219" name="Picture 218" descr="Old Xeon Logo.png"/>
          <p:cNvPicPr>
            <a:picLocks noChangeAspect="1"/>
          </p:cNvPicPr>
          <p:nvPr/>
        </p:nvPicPr>
        <p:blipFill>
          <a:blip r:embed="rId8" cstate="print"/>
          <a:stretch>
            <a:fillRect/>
          </a:stretch>
        </p:blipFill>
        <p:spPr>
          <a:xfrm>
            <a:off x="7423410" y="1884478"/>
            <a:ext cx="607409" cy="457636"/>
          </a:xfrm>
          <a:prstGeom prst="rect">
            <a:avLst/>
          </a:prstGeom>
        </p:spPr>
      </p:pic>
      <p:graphicFrame>
        <p:nvGraphicFramePr>
          <p:cNvPr id="220" name="Table 219"/>
          <p:cNvGraphicFramePr>
            <a:graphicFrameLocks noGrp="1"/>
          </p:cNvGraphicFramePr>
          <p:nvPr>
            <p:extLst>
              <p:ext uri="{D42A27DB-BD31-4B8C-83A1-F6EECF244321}">
                <p14:modId xmlns:p14="http://schemas.microsoft.com/office/powerpoint/2010/main" xmlns="" val="132982740"/>
              </p:ext>
            </p:extLst>
          </p:nvPr>
        </p:nvGraphicFramePr>
        <p:xfrm>
          <a:off x="2594759" y="4400409"/>
          <a:ext cx="1865314" cy="718838"/>
        </p:xfrm>
        <a:graphic>
          <a:graphicData uri="http://schemas.openxmlformats.org/drawingml/2006/table">
            <a:tbl>
              <a:tblPr firstRow="1" bandRow="1">
                <a:tableStyleId>{3B4B98B0-60AC-42C2-AFA5-B58CD77FA1E5}</a:tableStyleId>
              </a:tblPr>
              <a:tblGrid>
                <a:gridCol w="1865314"/>
              </a:tblGrid>
              <a:tr h="286099">
                <a:tc>
                  <a:txBody>
                    <a:bodyPr/>
                    <a:lstStyle/>
                    <a:p>
                      <a:pPr algn="ctr"/>
                      <a:r>
                        <a:rPr lang="zh-CN" altLang="en-US" sz="1400" b="0" dirty="0" smtClean="0">
                          <a:solidFill>
                            <a:schemeClr val="tx1"/>
                          </a:solidFill>
                        </a:rPr>
                        <a:t>终端设备</a:t>
                      </a:r>
                      <a:endParaRPr lang="en-US" sz="1400" b="0" dirty="0">
                        <a:solidFill>
                          <a:schemeClr val="tx1"/>
                        </a:solidFill>
                      </a:endParaRPr>
                    </a:p>
                  </a:txBody>
                  <a:tcPr anchor="ctr"/>
                </a:tc>
              </a:tr>
              <a:tr h="198138">
                <a:tc>
                  <a:txBody>
                    <a:bodyPr/>
                    <a:lstStyle/>
                    <a:p>
                      <a:pPr marL="0" marR="0" indent="0" algn="ctr" defTabSz="914400" rtl="0" eaLnBrk="1" fontAlgn="auto" latinLnBrk="0" hangingPunct="1">
                        <a:lnSpc>
                          <a:spcPct val="100000"/>
                        </a:lnSpc>
                        <a:spcBef>
                          <a:spcPts val="600"/>
                        </a:spcBef>
                        <a:spcAft>
                          <a:spcPts val="0"/>
                        </a:spcAft>
                        <a:buClrTx/>
                        <a:buSzTx/>
                        <a:buFontTx/>
                        <a:buNone/>
                        <a:tabLst/>
                        <a:defRPr/>
                      </a:pPr>
                      <a:r>
                        <a:rPr lang="zh-CN" altLang="en-US" sz="1400" baseline="30000" dirty="0" smtClean="0">
                          <a:solidFill>
                            <a:schemeClr val="tx1"/>
                          </a:solidFill>
                          <a:latin typeface="+mn-lt"/>
                          <a:cs typeface="+mn-cs"/>
                        </a:rPr>
                        <a:t>丰富的数据可视化能力</a:t>
                      </a:r>
                      <a:endParaRPr lang="en-US" sz="1400" baseline="30000" dirty="0" smtClean="0">
                        <a:solidFill>
                          <a:schemeClr val="tx1"/>
                        </a:solidFill>
                        <a:latin typeface="+mn-lt"/>
                        <a:cs typeface="+mn-cs"/>
                      </a:endParaRPr>
                    </a:p>
                  </a:txBody>
                  <a:tcPr marT="0" marB="0" anchor="b">
                    <a:solidFill>
                      <a:srgbClr val="CACCD0">
                        <a:alpha val="20000"/>
                      </a:srgbClr>
                    </a:solidFill>
                  </a:tcPr>
                </a:tc>
              </a:tr>
              <a:tr h="2159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baseline="30000" dirty="0" smtClean="0">
                          <a:solidFill>
                            <a:schemeClr val="tx1"/>
                          </a:solidFill>
                          <a:latin typeface="+mn-lt"/>
                          <a:cs typeface="+mn-cs"/>
                        </a:rPr>
                        <a:t>数据分析和缓存</a:t>
                      </a:r>
                      <a:endParaRPr lang="en-US" sz="1400" baseline="30000" dirty="0" smtClean="0">
                        <a:solidFill>
                          <a:schemeClr val="tx1"/>
                        </a:solidFill>
                        <a:latin typeface="+mn-lt"/>
                        <a:cs typeface="+mn-cs"/>
                      </a:endParaRPr>
                    </a:p>
                  </a:txBody>
                  <a:tcPr marT="0" marB="0" anchor="b"/>
                </a:tc>
              </a:tr>
            </a:tbl>
          </a:graphicData>
        </a:graphic>
      </p:graphicFrame>
      <p:cxnSp>
        <p:nvCxnSpPr>
          <p:cNvPr id="221" name="Straight Connector 220"/>
          <p:cNvCxnSpPr/>
          <p:nvPr/>
        </p:nvCxnSpPr>
        <p:spPr>
          <a:xfrm>
            <a:off x="4460073" y="4400409"/>
            <a:ext cx="0" cy="7188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a:off x="2594759" y="4400409"/>
            <a:ext cx="0" cy="71883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719044608"/>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57201" y="2490165"/>
            <a:ext cx="6754008" cy="1169551"/>
          </a:xfrm>
        </p:spPr>
        <p:txBody>
          <a:bodyPr/>
          <a:lstStyle/>
          <a:p>
            <a:r>
              <a:rPr lang="en-US" altLang="zh-CN" dirty="0"/>
              <a:t>Intel </a:t>
            </a:r>
            <a:r>
              <a:rPr lang="en-US" altLang="zh-CN" dirty="0" err="1"/>
              <a:t>Hadoop</a:t>
            </a:r>
            <a:r>
              <a:rPr lang="zh-CN" altLang="en-US" dirty="0"/>
              <a:t>发行版 － 优质高效大数据解决方案</a:t>
            </a:r>
          </a:p>
        </p:txBody>
      </p:sp>
      <p:sp>
        <p:nvSpPr>
          <p:cNvPr id="5" name="Subtitle 4"/>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xmlns="" val="2771815185"/>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effectLst>
                  <a:outerShdw blurRad="38100" dist="38100" dir="2700000" algn="tl">
                    <a:srgbClr val="C0C0C0"/>
                  </a:outerShdw>
                </a:effectLst>
                <a:ea typeface="宋体" pitchFamily="2" charset="-122"/>
              </a:rPr>
              <a:t>基</a:t>
            </a:r>
            <a:r>
              <a:rPr lang="zh-CN" altLang="en-US" dirty="0" smtClean="0">
                <a:effectLst>
                  <a:outerShdw blurRad="38100" dist="38100" dir="2700000" algn="tl">
                    <a:srgbClr val="C0C0C0"/>
                  </a:outerShdw>
                </a:effectLst>
                <a:ea typeface="宋体" pitchFamily="2" charset="-122"/>
              </a:rPr>
              <a:t>于</a:t>
            </a:r>
            <a:r>
              <a:rPr lang="en-US" altLang="zh-CN" dirty="0" err="1" smtClean="0">
                <a:effectLst>
                  <a:outerShdw blurRad="38100" dist="38100" dir="2700000" algn="tl">
                    <a:srgbClr val="C0C0C0"/>
                  </a:outerShdw>
                </a:effectLst>
                <a:ea typeface="宋体" pitchFamily="2" charset="-122"/>
              </a:rPr>
              <a:t>Hadoop</a:t>
            </a:r>
            <a:r>
              <a:rPr lang="zh-CN" altLang="en-US" dirty="0" smtClean="0">
                <a:effectLst>
                  <a:outerShdw blurRad="38100" dist="38100" dir="2700000" algn="tl">
                    <a:srgbClr val="C0C0C0"/>
                  </a:outerShdw>
                </a:effectLst>
                <a:ea typeface="宋体" pitchFamily="2" charset="-122"/>
              </a:rPr>
              <a:t>的大数据处理的软件栈</a:t>
            </a:r>
            <a:endParaRPr lang="zh-CN" altLang="en-US" dirty="0">
              <a:effectLst>
                <a:outerShdw blurRad="38100" dist="38100" dir="2700000" algn="tl">
                  <a:srgbClr val="C0C0C0"/>
                </a:outerShdw>
              </a:effectLst>
              <a:ea typeface="宋体" pitchFamily="2" charset="-122"/>
            </a:endParaRPr>
          </a:p>
        </p:txBody>
      </p:sp>
      <p:grpSp>
        <p:nvGrpSpPr>
          <p:cNvPr id="15" name="Group 14"/>
          <p:cNvGrpSpPr/>
          <p:nvPr/>
        </p:nvGrpSpPr>
        <p:grpSpPr>
          <a:xfrm>
            <a:off x="395536" y="1610749"/>
            <a:ext cx="8268484" cy="4087123"/>
            <a:chOff x="0" y="15090"/>
            <a:chExt cx="9144000" cy="6503313"/>
          </a:xfrm>
        </p:grpSpPr>
        <p:sp>
          <p:nvSpPr>
            <p:cNvPr id="16" name="Flowchart: Alternate Process 15"/>
            <p:cNvSpPr/>
            <p:nvPr/>
          </p:nvSpPr>
          <p:spPr bwMode="auto">
            <a:xfrm>
              <a:off x="1209247" y="5251835"/>
              <a:ext cx="6710061" cy="1266566"/>
            </a:xfrm>
            <a:prstGeom prst="flowChartAlternateProcess">
              <a:avLst/>
            </a:prstGeom>
            <a:gradFill flip="none" rotWithShape="1">
              <a:gsLst>
                <a:gs pos="0">
                  <a:srgbClr val="00A2DC"/>
                </a:gs>
                <a:gs pos="100000">
                  <a:srgbClr val="0085B4"/>
                </a:gs>
              </a:gsLst>
              <a:path path="circle">
                <a:fillToRect l="50000" t="50000" r="50000" b="50000"/>
              </a:path>
              <a:tileRect/>
            </a:gradFill>
            <a:ln>
              <a:noFill/>
              <a:headEnd/>
              <a:tailEnd/>
            </a:ln>
          </p:spPr>
          <p:style>
            <a:lnRef idx="1">
              <a:schemeClr val="accent4"/>
            </a:lnRef>
            <a:fillRef idx="3">
              <a:schemeClr val="accent4"/>
            </a:fillRef>
            <a:effectRef idx="2">
              <a:schemeClr val="accent4"/>
            </a:effectRef>
            <a:fontRef idx="minor">
              <a:schemeClr val="lt1"/>
            </a:fontRef>
          </p:style>
          <p:txBody>
            <a:bodyPr wrap="none" rtlCol="0" anchor="ctr"/>
            <a:lstStyle/>
            <a:p>
              <a:pPr algn="ctr" eaLnBrk="1" hangingPunct="1"/>
              <a:r>
                <a:rPr lang="en-US" sz="2400" dirty="0" smtClean="0">
                  <a:solidFill>
                    <a:schemeClr val="bg1"/>
                  </a:solidFill>
                  <a:latin typeface="Calibri" pitchFamily="34" charset="0"/>
                  <a:ea typeface="宋体" pitchFamily="2" charset="-122"/>
                  <a:cs typeface="Calibri" pitchFamily="34" charset="0"/>
                </a:rPr>
                <a:t>HDFS 1.0.3</a:t>
              </a:r>
              <a:endParaRPr lang="en-US" sz="1200" dirty="0" smtClean="0">
                <a:solidFill>
                  <a:schemeClr val="bg1"/>
                </a:solidFill>
                <a:latin typeface="Calibri" pitchFamily="34" charset="0"/>
                <a:ea typeface="宋体" pitchFamily="2" charset="-122"/>
                <a:cs typeface="Calibri" pitchFamily="34" charset="0"/>
              </a:endParaRPr>
            </a:p>
            <a:p>
              <a:pPr algn="ctr" eaLnBrk="1" hangingPunct="1"/>
              <a:r>
                <a:rPr lang="en-US" sz="1600" dirty="0" smtClean="0">
                  <a:solidFill>
                    <a:schemeClr val="bg1"/>
                  </a:solidFill>
                  <a:latin typeface="Calibri" pitchFamily="34" charset="0"/>
                  <a:ea typeface="宋体" pitchFamily="2" charset="-122"/>
                  <a:cs typeface="Calibri" pitchFamily="34" charset="0"/>
                </a:rPr>
                <a:t>Hadoop Distributed File System</a:t>
              </a:r>
            </a:p>
          </p:txBody>
        </p:sp>
        <p:sp>
          <p:nvSpPr>
            <p:cNvPr id="19" name="Flowchart: Alternate Process 18"/>
            <p:cNvSpPr/>
            <p:nvPr/>
          </p:nvSpPr>
          <p:spPr bwMode="auto">
            <a:xfrm>
              <a:off x="1209247" y="3889714"/>
              <a:ext cx="6710061" cy="1266566"/>
            </a:xfrm>
            <a:prstGeom prst="flowChartAlternateProcess">
              <a:avLst/>
            </a:prstGeom>
            <a:gradFill flip="none" rotWithShape="1">
              <a:gsLst>
                <a:gs pos="0">
                  <a:srgbClr val="006EDC"/>
                </a:gs>
                <a:gs pos="100000">
                  <a:srgbClr val="005AB4"/>
                </a:gs>
              </a:gsLst>
              <a:path path="circle">
                <a:fillToRect l="50000" t="50000" r="50000" b="50000"/>
              </a:path>
              <a:tileRect/>
            </a:gradFill>
            <a:ln>
              <a:noFill/>
              <a:headEnd/>
              <a:tailEnd/>
            </a:ln>
          </p:spPr>
          <p:style>
            <a:lnRef idx="1">
              <a:schemeClr val="accent4"/>
            </a:lnRef>
            <a:fillRef idx="3">
              <a:schemeClr val="accent4"/>
            </a:fillRef>
            <a:effectRef idx="2">
              <a:schemeClr val="accent4"/>
            </a:effectRef>
            <a:fontRef idx="minor">
              <a:schemeClr val="lt1"/>
            </a:fontRef>
          </p:style>
          <p:txBody>
            <a:bodyPr wrap="none" rtlCol="0" anchor="ctr"/>
            <a:lstStyle/>
            <a:p>
              <a:pPr algn="ctr" eaLnBrk="1" hangingPunct="1"/>
              <a:r>
                <a:rPr lang="en-US" sz="2400" dirty="0" err="1" smtClean="0">
                  <a:solidFill>
                    <a:schemeClr val="bg1"/>
                  </a:solidFill>
                  <a:latin typeface="Calibri" pitchFamily="34" charset="0"/>
                  <a:ea typeface="宋体" pitchFamily="2" charset="-122"/>
                  <a:cs typeface="Calibri" pitchFamily="34" charset="0"/>
                </a:rPr>
                <a:t>HBase</a:t>
              </a:r>
              <a:r>
                <a:rPr lang="en-US" sz="2400" dirty="0" smtClean="0">
                  <a:solidFill>
                    <a:schemeClr val="bg1"/>
                  </a:solidFill>
                  <a:latin typeface="Calibri" pitchFamily="34" charset="0"/>
                  <a:ea typeface="宋体" pitchFamily="2" charset="-122"/>
                  <a:cs typeface="Calibri" pitchFamily="34" charset="0"/>
                </a:rPr>
                <a:t> 0.90.6</a:t>
              </a:r>
              <a:endParaRPr lang="en-US" sz="1200" dirty="0" smtClean="0">
                <a:solidFill>
                  <a:schemeClr val="bg1"/>
                </a:solidFill>
                <a:latin typeface="Calibri" pitchFamily="34" charset="0"/>
                <a:ea typeface="宋体" pitchFamily="2" charset="-122"/>
                <a:cs typeface="Calibri" pitchFamily="34" charset="0"/>
              </a:endParaRPr>
            </a:p>
            <a:p>
              <a:pPr algn="ctr" eaLnBrk="1" hangingPunct="1"/>
              <a:r>
                <a:rPr lang="en-US" sz="1600" dirty="0" smtClean="0">
                  <a:solidFill>
                    <a:schemeClr val="bg1"/>
                  </a:solidFill>
                  <a:latin typeface="Calibri" pitchFamily="34" charset="0"/>
                  <a:ea typeface="宋体" pitchFamily="2" charset="-122"/>
                  <a:cs typeface="Calibri" pitchFamily="34" charset="0"/>
                </a:rPr>
                <a:t>Real-time Distributed Big Table</a:t>
              </a:r>
            </a:p>
          </p:txBody>
        </p:sp>
        <p:sp>
          <p:nvSpPr>
            <p:cNvPr id="20" name="Flowchart: Alternate Process 19"/>
            <p:cNvSpPr/>
            <p:nvPr/>
          </p:nvSpPr>
          <p:spPr bwMode="auto">
            <a:xfrm>
              <a:off x="1209247" y="2518589"/>
              <a:ext cx="6710062" cy="1297458"/>
            </a:xfrm>
            <a:prstGeom prst="flowChartAlternateProcess">
              <a:avLst/>
            </a:prstGeom>
            <a:gradFill flip="none" rotWithShape="1">
              <a:gsLst>
                <a:gs pos="0">
                  <a:srgbClr val="00A2DC"/>
                </a:gs>
                <a:gs pos="100000">
                  <a:srgbClr val="0085B4"/>
                </a:gs>
              </a:gsLst>
              <a:path path="circle">
                <a:fillToRect l="50000" t="50000" r="50000" b="50000"/>
              </a:path>
              <a:tileRect/>
            </a:gradFill>
            <a:ln>
              <a:noFill/>
              <a:headEnd/>
              <a:tailEnd/>
            </a:ln>
          </p:spPr>
          <p:style>
            <a:lnRef idx="1">
              <a:schemeClr val="accent4"/>
            </a:lnRef>
            <a:fillRef idx="1003">
              <a:schemeClr val="dk1"/>
            </a:fillRef>
            <a:effectRef idx="2">
              <a:schemeClr val="accent4"/>
            </a:effectRef>
            <a:fontRef idx="minor">
              <a:schemeClr val="lt1"/>
            </a:fontRef>
          </p:style>
          <p:txBody>
            <a:bodyPr wrap="none" rtlCol="0" anchor="ctr"/>
            <a:lstStyle/>
            <a:p>
              <a:pPr algn="ctr" eaLnBrk="1" hangingPunct="1"/>
              <a:r>
                <a:rPr lang="en-US" sz="2400" dirty="0" smtClean="0">
                  <a:solidFill>
                    <a:schemeClr val="bg1"/>
                  </a:solidFill>
                  <a:latin typeface="Calibri" pitchFamily="34" charset="0"/>
                  <a:ea typeface="宋体" pitchFamily="2" charset="-122"/>
                  <a:cs typeface="Calibri" pitchFamily="34" charset="0"/>
                </a:rPr>
                <a:t>Map/Reduce 1.0.3</a:t>
              </a:r>
              <a:endParaRPr lang="en-US" sz="1200" dirty="0" smtClean="0">
                <a:solidFill>
                  <a:schemeClr val="bg1"/>
                </a:solidFill>
                <a:latin typeface="Calibri" pitchFamily="34" charset="0"/>
                <a:ea typeface="宋体" pitchFamily="2" charset="-122"/>
                <a:cs typeface="Calibri" pitchFamily="34" charset="0"/>
              </a:endParaRPr>
            </a:p>
            <a:p>
              <a:pPr algn="ctr" eaLnBrk="1" hangingPunct="1"/>
              <a:r>
                <a:rPr lang="en-US" sz="1600" dirty="0" smtClean="0">
                  <a:solidFill>
                    <a:schemeClr val="bg1"/>
                  </a:solidFill>
                  <a:latin typeface="Calibri" pitchFamily="34" charset="0"/>
                  <a:ea typeface="宋体" pitchFamily="2" charset="-122"/>
                  <a:cs typeface="Calibri" pitchFamily="34" charset="0"/>
                </a:rPr>
                <a:t>Distributed Processing Framework</a:t>
              </a:r>
            </a:p>
          </p:txBody>
        </p:sp>
        <p:sp>
          <p:nvSpPr>
            <p:cNvPr id="21" name="Flowchart: Alternate Process 20"/>
            <p:cNvSpPr/>
            <p:nvPr/>
          </p:nvSpPr>
          <p:spPr bwMode="auto">
            <a:xfrm>
              <a:off x="5733550" y="1307283"/>
              <a:ext cx="2185759" cy="1142997"/>
            </a:xfrm>
            <a:prstGeom prst="flowChartAlternateProcess">
              <a:avLst/>
            </a:prstGeom>
            <a:gradFill flip="none" rotWithShape="1">
              <a:gsLst>
                <a:gs pos="0">
                  <a:srgbClr val="6E6E6E"/>
                </a:gs>
                <a:gs pos="100000">
                  <a:srgbClr val="5A5A5A"/>
                </a:gs>
              </a:gsLst>
              <a:path path="circle">
                <a:fillToRect l="50000" t="50000" r="50000" b="50000"/>
              </a:path>
              <a:tileRect/>
            </a:gradFill>
            <a:ln w="9525">
              <a:noFill/>
              <a:miter lim="800000"/>
              <a:headEnd/>
              <a:tailEnd/>
            </a:ln>
          </p:spPr>
          <p:txBody>
            <a:bodyPr wrap="none" rtlCol="0" anchor="ctr"/>
            <a:lstStyle/>
            <a:p>
              <a:pPr algn="ctr" eaLnBrk="1" hangingPunct="1"/>
              <a:r>
                <a:rPr lang="en-US" sz="2400" dirty="0" smtClean="0">
                  <a:solidFill>
                    <a:schemeClr val="bg1"/>
                  </a:solidFill>
                  <a:latin typeface="Calibri" pitchFamily="34" charset="0"/>
                  <a:ea typeface="宋体" pitchFamily="2" charset="-122"/>
                  <a:cs typeface="Calibri" pitchFamily="34" charset="0"/>
                </a:rPr>
                <a:t>Hive 0.9.0</a:t>
              </a:r>
              <a:endParaRPr lang="en-US" sz="1200" dirty="0" smtClean="0">
                <a:solidFill>
                  <a:schemeClr val="bg1"/>
                </a:solidFill>
                <a:latin typeface="Calibri" pitchFamily="34" charset="0"/>
                <a:ea typeface="宋体" pitchFamily="2" charset="-122"/>
                <a:cs typeface="Calibri" pitchFamily="34" charset="0"/>
              </a:endParaRPr>
            </a:p>
            <a:p>
              <a:pPr algn="ctr" eaLnBrk="1" hangingPunct="1"/>
              <a:r>
                <a:rPr lang="en-US" sz="1600" dirty="0" smtClean="0">
                  <a:solidFill>
                    <a:schemeClr val="bg1"/>
                  </a:solidFill>
                  <a:latin typeface="Calibri" pitchFamily="34" charset="0"/>
                  <a:ea typeface="宋体" pitchFamily="2" charset="-122"/>
                  <a:cs typeface="Calibri" pitchFamily="34" charset="0"/>
                </a:rPr>
                <a:t>SQL-like Query</a:t>
              </a:r>
            </a:p>
          </p:txBody>
        </p:sp>
        <p:sp>
          <p:nvSpPr>
            <p:cNvPr id="22" name="Flowchart: Alternate Process 21"/>
            <p:cNvSpPr/>
            <p:nvPr/>
          </p:nvSpPr>
          <p:spPr bwMode="auto">
            <a:xfrm>
              <a:off x="15446" y="1307283"/>
              <a:ext cx="1143000" cy="2508764"/>
            </a:xfrm>
            <a:prstGeom prst="flowChartAlternateProcess">
              <a:avLst/>
            </a:prstGeom>
            <a:gradFill flip="none" rotWithShape="1">
              <a:gsLst>
                <a:gs pos="0">
                  <a:srgbClr val="6E6E6E"/>
                </a:gs>
                <a:gs pos="100000">
                  <a:srgbClr val="5A5A5A"/>
                </a:gs>
              </a:gsLst>
              <a:path path="circle">
                <a:fillToRect l="50000" t="50000" r="50000" b="50000"/>
              </a:path>
              <a:tileRect/>
            </a:gradFill>
            <a:ln w="9525">
              <a:noFill/>
              <a:miter lim="800000"/>
              <a:headEnd/>
              <a:tailEnd/>
            </a:ln>
          </p:spPr>
          <p:txBody>
            <a:bodyPr vert="vert270" wrap="none" rtlCol="0" anchor="ctr"/>
            <a:lstStyle/>
            <a:p>
              <a:pPr algn="ctr" eaLnBrk="1" hangingPunct="1"/>
              <a:r>
                <a:rPr lang="en-US" sz="2000" dirty="0" err="1" smtClean="0">
                  <a:solidFill>
                    <a:schemeClr val="bg1"/>
                  </a:solidFill>
                  <a:latin typeface="Calibri" pitchFamily="34" charset="0"/>
                  <a:ea typeface="宋体" pitchFamily="2" charset="-122"/>
                  <a:cs typeface="Calibri" pitchFamily="34" charset="0"/>
                </a:rPr>
                <a:t>Sqoop</a:t>
              </a:r>
              <a:r>
                <a:rPr lang="en-US" sz="2000" dirty="0" smtClean="0">
                  <a:solidFill>
                    <a:schemeClr val="bg1"/>
                  </a:solidFill>
                  <a:latin typeface="Calibri" pitchFamily="34" charset="0"/>
                  <a:ea typeface="宋体" pitchFamily="2" charset="-122"/>
                  <a:cs typeface="Calibri" pitchFamily="34" charset="0"/>
                </a:rPr>
                <a:t> 1.4.1 </a:t>
              </a:r>
              <a:endParaRPr lang="en-US" sz="1100" dirty="0" smtClean="0">
                <a:solidFill>
                  <a:schemeClr val="bg1"/>
                </a:solidFill>
                <a:latin typeface="Calibri" pitchFamily="34" charset="0"/>
                <a:ea typeface="宋体" pitchFamily="2" charset="-122"/>
                <a:cs typeface="Calibri" pitchFamily="34" charset="0"/>
              </a:endParaRPr>
            </a:p>
            <a:p>
              <a:pPr algn="ctr" eaLnBrk="1" hangingPunct="1"/>
              <a:r>
                <a:rPr lang="en-US" sz="1200" dirty="0" smtClean="0">
                  <a:solidFill>
                    <a:schemeClr val="bg1"/>
                  </a:solidFill>
                  <a:latin typeface="Calibri" pitchFamily="34" charset="0"/>
                  <a:ea typeface="宋体" pitchFamily="2" charset="-122"/>
                  <a:cs typeface="Calibri" pitchFamily="34" charset="0"/>
                </a:rPr>
                <a:t>RDB Data Collector</a:t>
              </a:r>
            </a:p>
          </p:txBody>
        </p:sp>
        <p:sp>
          <p:nvSpPr>
            <p:cNvPr id="23" name="Flowchart: Alternate Process 22"/>
            <p:cNvSpPr/>
            <p:nvPr/>
          </p:nvSpPr>
          <p:spPr bwMode="auto">
            <a:xfrm>
              <a:off x="0" y="3889714"/>
              <a:ext cx="1158446" cy="2628689"/>
            </a:xfrm>
            <a:prstGeom prst="flowChartAlternateProcess">
              <a:avLst/>
            </a:prstGeom>
            <a:gradFill flip="none" rotWithShape="1">
              <a:gsLst>
                <a:gs pos="0">
                  <a:srgbClr val="6E6E6E"/>
                </a:gs>
                <a:gs pos="100000">
                  <a:srgbClr val="5A5A5A"/>
                </a:gs>
              </a:gsLst>
              <a:path path="circle">
                <a:fillToRect l="50000" t="50000" r="50000" b="50000"/>
              </a:path>
              <a:tileRect/>
            </a:gradFill>
            <a:ln w="9525">
              <a:noFill/>
              <a:miter lim="800000"/>
              <a:headEnd/>
              <a:tailEnd/>
            </a:ln>
          </p:spPr>
          <p:txBody>
            <a:bodyPr vert="vert270" wrap="none" rtlCol="0" anchor="ctr"/>
            <a:lstStyle/>
            <a:p>
              <a:pPr algn="ctr" eaLnBrk="1" hangingPunct="1"/>
              <a:r>
                <a:rPr lang="en-US" sz="2000" dirty="0" smtClean="0">
                  <a:solidFill>
                    <a:schemeClr val="bg1"/>
                  </a:solidFill>
                  <a:latin typeface="Calibri" pitchFamily="34" charset="0"/>
                  <a:ea typeface="宋体" pitchFamily="2" charset="-122"/>
                  <a:cs typeface="Calibri" pitchFamily="34" charset="0"/>
                </a:rPr>
                <a:t>Flume 1.1.0 </a:t>
              </a:r>
              <a:endParaRPr lang="en-US" sz="1100" dirty="0" smtClean="0">
                <a:solidFill>
                  <a:schemeClr val="bg1"/>
                </a:solidFill>
                <a:latin typeface="Calibri" pitchFamily="34" charset="0"/>
                <a:ea typeface="宋体" pitchFamily="2" charset="-122"/>
                <a:cs typeface="Calibri" pitchFamily="34" charset="0"/>
              </a:endParaRPr>
            </a:p>
            <a:p>
              <a:pPr algn="ctr" eaLnBrk="1" hangingPunct="1"/>
              <a:r>
                <a:rPr lang="en-US" sz="1200" dirty="0" smtClean="0">
                  <a:solidFill>
                    <a:schemeClr val="bg1"/>
                  </a:solidFill>
                  <a:latin typeface="Calibri" pitchFamily="34" charset="0"/>
                  <a:ea typeface="宋体" pitchFamily="2" charset="-122"/>
                  <a:cs typeface="Calibri" pitchFamily="34" charset="0"/>
                </a:rPr>
                <a:t>Log Data Collector</a:t>
              </a:r>
            </a:p>
          </p:txBody>
        </p:sp>
        <p:sp>
          <p:nvSpPr>
            <p:cNvPr id="24" name="Flowchart: Alternate Process 23"/>
            <p:cNvSpPr/>
            <p:nvPr/>
          </p:nvSpPr>
          <p:spPr bwMode="auto">
            <a:xfrm>
              <a:off x="30892" y="15090"/>
              <a:ext cx="9113108" cy="1204782"/>
            </a:xfrm>
            <a:prstGeom prst="flowChartAlternateProcess">
              <a:avLst/>
            </a:prstGeom>
            <a:gradFill flip="none" rotWithShape="1">
              <a:gsLst>
                <a:gs pos="0">
                  <a:srgbClr val="006EDC"/>
                </a:gs>
                <a:gs pos="100000">
                  <a:srgbClr val="005AB4"/>
                </a:gs>
              </a:gsLst>
              <a:path path="circle">
                <a:fillToRect l="50000" t="50000" r="50000" b="50000"/>
              </a:path>
              <a:tileRect/>
            </a:gradFill>
            <a:ln>
              <a:noFill/>
              <a:headEnd/>
              <a:tailEnd/>
            </a:ln>
          </p:spPr>
          <p:style>
            <a:lnRef idx="1">
              <a:schemeClr val="accent2"/>
            </a:lnRef>
            <a:fillRef idx="3">
              <a:schemeClr val="accent2"/>
            </a:fillRef>
            <a:effectRef idx="2">
              <a:schemeClr val="accent2"/>
            </a:effectRef>
            <a:fontRef idx="minor">
              <a:schemeClr val="lt1"/>
            </a:fontRef>
          </p:style>
          <p:txBody>
            <a:bodyPr wrap="none" rtlCol="0" anchor="ctr"/>
            <a:lstStyle/>
            <a:p>
              <a:pPr algn="ctr" eaLnBrk="1" hangingPunct="1"/>
              <a:r>
                <a:rPr lang="en-US" sz="2400" dirty="0" err="1" smtClean="0">
                  <a:solidFill>
                    <a:schemeClr val="bg1"/>
                  </a:solidFill>
                  <a:latin typeface="Calibri" pitchFamily="34" charset="0"/>
                  <a:ea typeface="宋体" pitchFamily="2" charset="-122"/>
                  <a:cs typeface="Calibri" pitchFamily="34" charset="0"/>
                </a:rPr>
                <a:t>Hadoop</a:t>
              </a:r>
              <a:r>
                <a:rPr lang="en-US" sz="2400" dirty="0" smtClean="0">
                  <a:solidFill>
                    <a:schemeClr val="bg1"/>
                  </a:solidFill>
                  <a:latin typeface="Calibri" pitchFamily="34" charset="0"/>
                  <a:ea typeface="宋体" pitchFamily="2" charset="-122"/>
                  <a:cs typeface="Calibri" pitchFamily="34" charset="0"/>
                </a:rPr>
                <a:t> Manager 2.0</a:t>
              </a:r>
            </a:p>
            <a:p>
              <a:pPr algn="ctr" eaLnBrk="1" hangingPunct="1"/>
              <a:r>
                <a:rPr lang="en-US" sz="1400" dirty="0" smtClean="0">
                  <a:solidFill>
                    <a:schemeClr val="bg1"/>
                  </a:solidFill>
                  <a:latin typeface="Calibri" pitchFamily="34" charset="0"/>
                  <a:ea typeface="宋体" pitchFamily="2" charset="-122"/>
                  <a:cs typeface="Calibri" pitchFamily="34" charset="0"/>
                </a:rPr>
                <a:t>Deployment, Configuration, Monitoring, Alerting and Security</a:t>
              </a:r>
            </a:p>
          </p:txBody>
        </p:sp>
        <p:sp>
          <p:nvSpPr>
            <p:cNvPr id="25" name="Flowchart: Alternate Process 24"/>
            <p:cNvSpPr/>
            <p:nvPr/>
          </p:nvSpPr>
          <p:spPr bwMode="auto">
            <a:xfrm>
              <a:off x="7970108" y="1307284"/>
              <a:ext cx="1173892" cy="5211118"/>
            </a:xfrm>
            <a:prstGeom prst="flowChartAlternateProcess">
              <a:avLst/>
            </a:prstGeom>
            <a:gradFill flip="none" rotWithShape="1">
              <a:gsLst>
                <a:gs pos="0">
                  <a:srgbClr val="6E6E6E"/>
                </a:gs>
                <a:gs pos="100000">
                  <a:srgbClr val="5A5A5A"/>
                </a:gs>
              </a:gsLst>
              <a:path path="circle">
                <a:fillToRect l="50000" t="50000" r="50000" b="50000"/>
              </a:path>
              <a:tileRect/>
            </a:gradFill>
            <a:ln w="9525">
              <a:noFill/>
              <a:miter lim="800000"/>
              <a:headEnd/>
              <a:tailEnd/>
            </a:ln>
          </p:spPr>
          <p:txBody>
            <a:bodyPr vert="vert270" wrap="none" rtlCol="0" anchor="ctr"/>
            <a:lstStyle/>
            <a:p>
              <a:pPr algn="ctr" eaLnBrk="1" hangingPunct="1"/>
              <a:r>
                <a:rPr lang="en-US" sz="2400" dirty="0" smtClean="0">
                  <a:solidFill>
                    <a:schemeClr val="bg1"/>
                  </a:solidFill>
                  <a:latin typeface="Calibri" pitchFamily="34" charset="0"/>
                  <a:ea typeface="宋体" pitchFamily="2" charset="-122"/>
                  <a:cs typeface="Calibri" pitchFamily="34" charset="0"/>
                </a:rPr>
                <a:t>Zookeeper  3.3.5</a:t>
              </a:r>
              <a:endParaRPr lang="en-US" sz="1200" dirty="0" smtClean="0">
                <a:solidFill>
                  <a:schemeClr val="bg1"/>
                </a:solidFill>
                <a:latin typeface="Calibri" pitchFamily="34" charset="0"/>
                <a:ea typeface="宋体" pitchFamily="2" charset="-122"/>
                <a:cs typeface="Calibri" pitchFamily="34" charset="0"/>
              </a:endParaRPr>
            </a:p>
            <a:p>
              <a:pPr algn="ctr" eaLnBrk="1" hangingPunct="1"/>
              <a:r>
                <a:rPr lang="en-US" sz="1600" dirty="0" smtClean="0">
                  <a:solidFill>
                    <a:schemeClr val="bg1"/>
                  </a:solidFill>
                  <a:latin typeface="Calibri" pitchFamily="34" charset="0"/>
                  <a:ea typeface="宋体" pitchFamily="2" charset="-122"/>
                  <a:cs typeface="Calibri" pitchFamily="34" charset="0"/>
                </a:rPr>
                <a:t>Coordination</a:t>
              </a:r>
            </a:p>
          </p:txBody>
        </p:sp>
        <p:sp>
          <p:nvSpPr>
            <p:cNvPr id="26" name="Flowchart: Alternate Process 25"/>
            <p:cNvSpPr/>
            <p:nvPr/>
          </p:nvSpPr>
          <p:spPr bwMode="auto">
            <a:xfrm>
              <a:off x="3532337" y="1307283"/>
              <a:ext cx="2121580" cy="1142997"/>
            </a:xfrm>
            <a:prstGeom prst="flowChartAlternateProcess">
              <a:avLst/>
            </a:prstGeom>
            <a:gradFill flip="none" rotWithShape="1">
              <a:gsLst>
                <a:gs pos="0">
                  <a:srgbClr val="6E6E6E"/>
                </a:gs>
                <a:gs pos="100000">
                  <a:srgbClr val="5A5A5A"/>
                </a:gs>
              </a:gsLst>
              <a:path path="circle">
                <a:fillToRect l="50000" t="50000" r="50000" b="50000"/>
              </a:path>
              <a:tileRect/>
            </a:gradFill>
            <a:ln w="9525">
              <a:noFill/>
              <a:miter lim="800000"/>
              <a:headEnd/>
              <a:tailEnd/>
            </a:ln>
          </p:spPr>
          <p:txBody>
            <a:bodyPr wrap="none" rtlCol="0" anchor="ctr"/>
            <a:lstStyle/>
            <a:p>
              <a:pPr algn="ctr"/>
              <a:r>
                <a:rPr lang="en-US" altLang="zh-CN" sz="2400" dirty="0">
                  <a:solidFill>
                    <a:schemeClr val="bg1"/>
                  </a:solidFill>
                  <a:latin typeface="Calibri" pitchFamily="34" charset="0"/>
                  <a:ea typeface="宋体" pitchFamily="2" charset="-122"/>
                  <a:cs typeface="Calibri" pitchFamily="34" charset="0"/>
                </a:rPr>
                <a:t>Pig 0.9.2</a:t>
              </a:r>
              <a:endParaRPr lang="en-US" altLang="zh-CN" sz="1200" dirty="0">
                <a:solidFill>
                  <a:schemeClr val="bg1"/>
                </a:solidFill>
                <a:latin typeface="Calibri" pitchFamily="34" charset="0"/>
                <a:ea typeface="宋体" pitchFamily="2" charset="-122"/>
                <a:cs typeface="Calibri" pitchFamily="34" charset="0"/>
              </a:endParaRPr>
            </a:p>
            <a:p>
              <a:pPr algn="ctr"/>
              <a:r>
                <a:rPr lang="en-US" altLang="zh-CN" sz="1600" dirty="0">
                  <a:solidFill>
                    <a:schemeClr val="bg1"/>
                  </a:solidFill>
                  <a:latin typeface="Calibri" pitchFamily="34" charset="0"/>
                  <a:ea typeface="宋体" pitchFamily="2" charset="-122"/>
                  <a:cs typeface="Calibri" pitchFamily="34" charset="0"/>
                </a:rPr>
                <a:t>Data </a:t>
              </a:r>
              <a:r>
                <a:rPr lang="en-US" altLang="zh-CN" sz="1600" dirty="0" smtClean="0">
                  <a:solidFill>
                    <a:schemeClr val="bg1"/>
                  </a:solidFill>
                  <a:latin typeface="Calibri" pitchFamily="34" charset="0"/>
                  <a:ea typeface="宋体" pitchFamily="2" charset="-122"/>
                  <a:cs typeface="Calibri" pitchFamily="34" charset="0"/>
                </a:rPr>
                <a:t>manipulation</a:t>
              </a:r>
              <a:endParaRPr lang="en-US" altLang="zh-CN" sz="1600" dirty="0">
                <a:solidFill>
                  <a:schemeClr val="bg1"/>
                </a:solidFill>
                <a:latin typeface="Calibri" pitchFamily="34" charset="0"/>
                <a:ea typeface="宋体" pitchFamily="2" charset="-122"/>
                <a:cs typeface="Calibri" pitchFamily="34" charset="0"/>
              </a:endParaRPr>
            </a:p>
          </p:txBody>
        </p:sp>
        <p:sp>
          <p:nvSpPr>
            <p:cNvPr id="27" name="Flowchart: Alternate Process 26"/>
            <p:cNvSpPr/>
            <p:nvPr/>
          </p:nvSpPr>
          <p:spPr bwMode="auto">
            <a:xfrm>
              <a:off x="1209246" y="1310436"/>
              <a:ext cx="2294589" cy="1142997"/>
            </a:xfrm>
            <a:prstGeom prst="flowChartAlternateProcess">
              <a:avLst/>
            </a:prstGeom>
            <a:gradFill flip="none" rotWithShape="1">
              <a:gsLst>
                <a:gs pos="0">
                  <a:srgbClr val="6E6E6E"/>
                </a:gs>
                <a:gs pos="100000">
                  <a:srgbClr val="5A5A5A"/>
                </a:gs>
              </a:gsLst>
              <a:path path="circle">
                <a:fillToRect l="50000" t="50000" r="50000" b="50000"/>
              </a:path>
              <a:tileRect/>
            </a:gradFill>
            <a:ln w="9525">
              <a:noFill/>
              <a:miter lim="800000"/>
              <a:headEnd/>
              <a:tailEnd/>
            </a:ln>
          </p:spPr>
          <p:txBody>
            <a:bodyPr wrap="none" rtlCol="0" anchor="ctr"/>
            <a:lstStyle/>
            <a:p>
              <a:pPr algn="ctr"/>
              <a:r>
                <a:rPr lang="en-US" altLang="zh-CN" sz="2400" dirty="0" smtClean="0">
                  <a:solidFill>
                    <a:schemeClr val="bg1"/>
                  </a:solidFill>
                  <a:latin typeface="Calibri" pitchFamily="34" charset="0"/>
                  <a:ea typeface="宋体" pitchFamily="2" charset="-122"/>
                  <a:cs typeface="Calibri" pitchFamily="34" charset="0"/>
                </a:rPr>
                <a:t>Mahout 0.6</a:t>
              </a:r>
            </a:p>
            <a:p>
              <a:pPr algn="ctr"/>
              <a:r>
                <a:rPr lang="en-US" altLang="zh-CN" sz="1600" dirty="0" smtClean="0">
                  <a:solidFill>
                    <a:schemeClr val="bg1"/>
                  </a:solidFill>
                  <a:latin typeface="Calibri" pitchFamily="34" charset="0"/>
                  <a:ea typeface="宋体" pitchFamily="2" charset="-122"/>
                  <a:cs typeface="Calibri" pitchFamily="34" charset="0"/>
                </a:rPr>
                <a:t>Data mining</a:t>
              </a:r>
              <a:endParaRPr lang="en-US" altLang="zh-CN" sz="1600" dirty="0">
                <a:solidFill>
                  <a:schemeClr val="bg1"/>
                </a:solidFill>
                <a:latin typeface="Calibri" pitchFamily="34" charset="0"/>
                <a:ea typeface="宋体" pitchFamily="2" charset="-122"/>
                <a:cs typeface="Calibri" pitchFamily="34" charset="0"/>
              </a:endParaRPr>
            </a:p>
          </p:txBody>
        </p:sp>
      </p:grpSp>
    </p:spTree>
    <p:extLst>
      <p:ext uri="{BB962C8B-B14F-4D97-AF65-F5344CB8AC3E}">
        <p14:creationId xmlns:p14="http://schemas.microsoft.com/office/powerpoint/2010/main" xmlns="" val="43609936"/>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3" cstate="print"/>
          <a:srcRect/>
          <a:stretch>
            <a:fillRect/>
          </a:stretch>
        </p:blipFill>
        <p:spPr bwMode="auto">
          <a:xfrm>
            <a:off x="4259585" y="4005064"/>
            <a:ext cx="4803651" cy="1722064"/>
          </a:xfrm>
          <a:prstGeom prst="rect">
            <a:avLst/>
          </a:prstGeom>
          <a:noFill/>
          <a:ln w="9525">
            <a:noFill/>
            <a:miter lim="800000"/>
            <a:headEnd/>
            <a:tailEnd/>
          </a:ln>
        </p:spPr>
      </p:pic>
      <p:sp>
        <p:nvSpPr>
          <p:cNvPr id="458755" name="Rectangle 3"/>
          <p:cNvSpPr>
            <a:spLocks noGrp="1" noChangeArrowheads="1"/>
          </p:cNvSpPr>
          <p:nvPr>
            <p:ph type="title"/>
          </p:nvPr>
        </p:nvSpPr>
        <p:spPr/>
        <p:txBody>
          <a:bodyPr/>
          <a:lstStyle/>
          <a:p>
            <a:r>
              <a:rPr lang="en-US" altLang="zh-CN" dirty="0" smtClean="0">
                <a:effectLst>
                  <a:outerShdw blurRad="38100" dist="38100" dir="2700000" algn="tl">
                    <a:srgbClr val="C0C0C0"/>
                  </a:outerShdw>
                </a:effectLst>
                <a:ea typeface="宋体" pitchFamily="2" charset="-122"/>
              </a:rPr>
              <a:t>HDFS - </a:t>
            </a:r>
            <a:r>
              <a:rPr lang="zh-CN" altLang="en-US" dirty="0" smtClean="0">
                <a:effectLst>
                  <a:outerShdw blurRad="38100" dist="38100" dir="2700000" algn="tl">
                    <a:srgbClr val="C0C0C0"/>
                  </a:outerShdw>
                </a:effectLst>
                <a:ea typeface="宋体" pitchFamily="2" charset="-122"/>
              </a:rPr>
              <a:t>分布式文件系统</a:t>
            </a:r>
            <a:endParaRPr lang="en-US" altLang="zh-CN" dirty="0">
              <a:effectLst>
                <a:outerShdw blurRad="38100" dist="38100" dir="2700000" algn="tl">
                  <a:srgbClr val="C0C0C0"/>
                </a:outerShdw>
              </a:effectLst>
              <a:ea typeface="宋体" pitchFamily="2" charset="-122"/>
            </a:endParaRPr>
          </a:p>
        </p:txBody>
      </p:sp>
      <p:pic>
        <p:nvPicPr>
          <p:cNvPr id="458754" name="Picture 2"/>
          <p:cNvPicPr>
            <a:picLocks noChangeAspect="1" noChangeArrowheads="1"/>
          </p:cNvPicPr>
          <p:nvPr/>
        </p:nvPicPr>
        <p:blipFill>
          <a:blip r:embed="rId4" cstate="print"/>
          <a:srcRect/>
          <a:stretch>
            <a:fillRect/>
          </a:stretch>
        </p:blipFill>
        <p:spPr bwMode="auto">
          <a:xfrm>
            <a:off x="5148064" y="1600407"/>
            <a:ext cx="3076928" cy="2044617"/>
          </a:xfrm>
          <a:prstGeom prst="rect">
            <a:avLst/>
          </a:prstGeom>
          <a:noFill/>
        </p:spPr>
      </p:pic>
      <p:sp>
        <p:nvSpPr>
          <p:cNvPr id="54" name="Content Placeholder 53"/>
          <p:cNvSpPr>
            <a:spLocks noGrp="1"/>
          </p:cNvSpPr>
          <p:nvPr>
            <p:ph idx="1"/>
          </p:nvPr>
        </p:nvSpPr>
        <p:spPr>
          <a:xfrm>
            <a:off x="381000" y="1317625"/>
            <a:ext cx="4631871" cy="5176308"/>
          </a:xfrm>
        </p:spPr>
        <p:txBody>
          <a:bodyPr>
            <a:noAutofit/>
          </a:bodyPr>
          <a:lstStyle/>
          <a:p>
            <a:pPr>
              <a:spcBef>
                <a:spcPts val="0"/>
              </a:spcBef>
            </a:pPr>
            <a:r>
              <a:rPr lang="zh-CN" altLang="en-US" sz="1600" dirty="0" smtClean="0">
                <a:latin typeface="楷体" pitchFamily="49" charset="-122"/>
                <a:ea typeface="楷体" pitchFamily="49" charset="-122"/>
              </a:rPr>
              <a:t>设计目标</a:t>
            </a:r>
            <a:endParaRPr lang="en-US" altLang="zh-CN" sz="1600" dirty="0" smtClean="0">
              <a:latin typeface="楷体" pitchFamily="49" charset="-122"/>
              <a:ea typeface="楷体" pitchFamily="49" charset="-122"/>
            </a:endParaRPr>
          </a:p>
          <a:p>
            <a:pPr marL="0" lvl="1">
              <a:spcBef>
                <a:spcPts val="0"/>
              </a:spcBef>
              <a:defRPr/>
            </a:pPr>
            <a:r>
              <a:rPr lang="zh-CN" altLang="en-US" sz="1600" dirty="0" smtClean="0">
                <a:latin typeface="楷体" pitchFamily="49" charset="-122"/>
                <a:ea typeface="楷体" pitchFamily="49" charset="-122"/>
              </a:rPr>
              <a:t>错误检测和快速自动恢复</a:t>
            </a:r>
            <a:endParaRPr lang="en-US" altLang="zh-CN" sz="1600" dirty="0" smtClean="0">
              <a:latin typeface="楷体" pitchFamily="49" charset="-122"/>
              <a:ea typeface="楷体" pitchFamily="49" charset="-122"/>
            </a:endParaRPr>
          </a:p>
          <a:p>
            <a:pPr marL="0" lvl="2">
              <a:spcBef>
                <a:spcPts val="0"/>
              </a:spcBef>
              <a:defRPr/>
            </a:pPr>
            <a:r>
              <a:rPr lang="zh-CN" altLang="en-US" sz="1600" dirty="0" smtClean="0">
                <a:latin typeface="楷体" pitchFamily="49" charset="-122"/>
                <a:ea typeface="楷体" pitchFamily="49" charset="-122"/>
              </a:rPr>
              <a:t>硬件故障是常态而非异常</a:t>
            </a:r>
            <a:endParaRPr lang="en-US" altLang="zh-CN" sz="1600" dirty="0" smtClean="0">
              <a:latin typeface="楷体" pitchFamily="49" charset="-122"/>
              <a:ea typeface="楷体" pitchFamily="49" charset="-122"/>
            </a:endParaRPr>
          </a:p>
          <a:p>
            <a:pPr marL="0" lvl="1">
              <a:spcBef>
                <a:spcPts val="0"/>
              </a:spcBef>
              <a:defRPr/>
            </a:pPr>
            <a:r>
              <a:rPr lang="zh-CN" altLang="en-US" sz="1600" dirty="0" smtClean="0">
                <a:latin typeface="楷体" pitchFamily="49" charset="-122"/>
                <a:ea typeface="楷体" pitchFamily="49" charset="-122"/>
              </a:rPr>
              <a:t>为流式数据访问优化</a:t>
            </a:r>
            <a:endParaRPr lang="en-US" altLang="zh-CN" sz="1600" dirty="0" smtClean="0">
              <a:latin typeface="楷体" pitchFamily="49" charset="-122"/>
              <a:ea typeface="楷体" pitchFamily="49" charset="-122"/>
            </a:endParaRPr>
          </a:p>
          <a:p>
            <a:pPr marL="0" lvl="1">
              <a:spcBef>
                <a:spcPts val="0"/>
              </a:spcBef>
              <a:defRPr/>
            </a:pPr>
            <a:r>
              <a:rPr lang="zh-CN" altLang="en-US" sz="1600" dirty="0" smtClean="0">
                <a:latin typeface="楷体" pitchFamily="49" charset="-122"/>
                <a:ea typeface="楷体" pitchFamily="49" charset="-122"/>
              </a:rPr>
              <a:t>支持大数据集</a:t>
            </a:r>
            <a:endParaRPr lang="en-US" altLang="zh-CN" sz="1600" dirty="0" smtClean="0">
              <a:latin typeface="楷体" pitchFamily="49" charset="-122"/>
              <a:ea typeface="楷体" pitchFamily="49" charset="-122"/>
            </a:endParaRPr>
          </a:p>
          <a:p>
            <a:pPr marL="0" lvl="2">
              <a:spcBef>
                <a:spcPts val="0"/>
              </a:spcBef>
              <a:defRPr/>
            </a:pPr>
            <a:r>
              <a:rPr lang="zh-CN" altLang="en-US" sz="1600" dirty="0" smtClean="0">
                <a:latin typeface="楷体" pitchFamily="49" charset="-122"/>
                <a:ea typeface="楷体" pitchFamily="49" charset="-122"/>
              </a:rPr>
              <a:t>单个文件大小有数</a:t>
            </a:r>
            <a:r>
              <a:rPr lang="en-US" altLang="zh-CN" sz="1600" dirty="0" smtClean="0">
                <a:latin typeface="楷体" pitchFamily="49" charset="-122"/>
                <a:ea typeface="楷体" pitchFamily="49" charset="-122"/>
              </a:rPr>
              <a:t>GB</a:t>
            </a:r>
            <a:r>
              <a:rPr lang="zh-CN" altLang="en-US" sz="1600" dirty="0" smtClean="0">
                <a:latin typeface="楷体" pitchFamily="49" charset="-122"/>
                <a:ea typeface="楷体" pitchFamily="49" charset="-122"/>
              </a:rPr>
              <a:t>或者</a:t>
            </a:r>
            <a:r>
              <a:rPr lang="en-US" altLang="zh-CN" sz="1600" dirty="0" smtClean="0">
                <a:latin typeface="楷体" pitchFamily="49" charset="-122"/>
                <a:ea typeface="楷体" pitchFamily="49" charset="-122"/>
              </a:rPr>
              <a:t>TB</a:t>
            </a:r>
          </a:p>
          <a:p>
            <a:pPr marL="0" lvl="2">
              <a:spcBef>
                <a:spcPts val="0"/>
              </a:spcBef>
              <a:defRPr/>
            </a:pPr>
            <a:r>
              <a:rPr lang="zh-CN" altLang="en-US" sz="1600" dirty="0" smtClean="0">
                <a:latin typeface="楷体" pitchFamily="49" charset="-122"/>
                <a:ea typeface="楷体" pitchFamily="49" charset="-122"/>
              </a:rPr>
              <a:t>可提供高聚合带宽访问</a:t>
            </a:r>
            <a:endParaRPr lang="en-US" altLang="zh-CN" sz="1600" dirty="0" smtClean="0">
              <a:latin typeface="楷体" pitchFamily="49" charset="-122"/>
              <a:ea typeface="楷体" pitchFamily="49" charset="-122"/>
            </a:endParaRPr>
          </a:p>
          <a:p>
            <a:pPr marL="0" lvl="2">
              <a:spcBef>
                <a:spcPts val="0"/>
              </a:spcBef>
              <a:defRPr/>
            </a:pPr>
            <a:r>
              <a:rPr lang="zh-CN" altLang="en-US" sz="1600" dirty="0" smtClean="0">
                <a:latin typeface="楷体" pitchFamily="49" charset="-122"/>
                <a:ea typeface="楷体" pitchFamily="49" charset="-122"/>
              </a:rPr>
              <a:t>可能够扩展至数千个节点</a:t>
            </a:r>
            <a:endParaRPr lang="en-US" altLang="zh-CN" sz="1600" dirty="0" smtClean="0">
              <a:latin typeface="楷体" pitchFamily="49" charset="-122"/>
              <a:ea typeface="楷体" pitchFamily="49" charset="-122"/>
            </a:endParaRPr>
          </a:p>
          <a:p>
            <a:pPr marL="0" lvl="1">
              <a:spcBef>
                <a:spcPts val="0"/>
              </a:spcBef>
              <a:defRPr/>
            </a:pPr>
            <a:r>
              <a:rPr lang="zh-CN" altLang="en-US" sz="1600" dirty="0" smtClean="0">
                <a:latin typeface="楷体" pitchFamily="49" charset="-122"/>
                <a:ea typeface="楷体" pitchFamily="49" charset="-122"/>
              </a:rPr>
              <a:t>简化“一致性”模型</a:t>
            </a:r>
            <a:endParaRPr lang="en-US" altLang="zh-CN" sz="1600" dirty="0" smtClean="0">
              <a:latin typeface="楷体" pitchFamily="49" charset="-122"/>
              <a:ea typeface="楷体" pitchFamily="49" charset="-122"/>
            </a:endParaRPr>
          </a:p>
          <a:p>
            <a:pPr marL="0" lvl="2">
              <a:spcBef>
                <a:spcPts val="0"/>
              </a:spcBef>
              <a:defRPr/>
            </a:pPr>
            <a:r>
              <a:rPr lang="zh-CN" altLang="en-US" sz="1600" dirty="0" smtClean="0">
                <a:latin typeface="楷体" pitchFamily="49" charset="-122"/>
                <a:ea typeface="楷体" pitchFamily="49" charset="-122"/>
              </a:rPr>
              <a:t>一次写入、多次读</a:t>
            </a:r>
            <a:endParaRPr lang="en-US" altLang="zh-CN" sz="1600" dirty="0" smtClean="0">
              <a:latin typeface="楷体" pitchFamily="49" charset="-122"/>
              <a:ea typeface="楷体" pitchFamily="49" charset="-122"/>
            </a:endParaRPr>
          </a:p>
          <a:p>
            <a:pPr marL="0" lvl="1">
              <a:spcBef>
                <a:spcPts val="0"/>
              </a:spcBef>
              <a:defRPr/>
            </a:pPr>
            <a:r>
              <a:rPr lang="zh-CN" altLang="en-US" sz="1600" dirty="0" smtClean="0">
                <a:latin typeface="楷体" pitchFamily="49" charset="-122"/>
                <a:ea typeface="楷体" pitchFamily="49" charset="-122"/>
              </a:rPr>
              <a:t>移动“计算”比移动“数据”更便宜</a:t>
            </a:r>
            <a:endParaRPr lang="en-US" altLang="zh-CN" sz="1600" dirty="0" smtClean="0">
              <a:latin typeface="楷体" pitchFamily="49" charset="-122"/>
              <a:ea typeface="楷体" pitchFamily="49" charset="-122"/>
            </a:endParaRPr>
          </a:p>
          <a:p>
            <a:pPr>
              <a:spcBef>
                <a:spcPts val="0"/>
              </a:spcBef>
              <a:defRPr/>
            </a:pPr>
            <a:r>
              <a:rPr lang="zh-CN" altLang="en-US" sz="1600" dirty="0" smtClean="0">
                <a:latin typeface="楷体" pitchFamily="49" charset="-122"/>
                <a:ea typeface="楷体" pitchFamily="49" charset="-122"/>
              </a:rPr>
              <a:t>主要特点</a:t>
            </a:r>
            <a:endParaRPr lang="en-US" altLang="zh-CN" sz="1600" dirty="0" smtClean="0">
              <a:latin typeface="楷体" pitchFamily="49" charset="-122"/>
              <a:ea typeface="楷体" pitchFamily="49" charset="-122"/>
            </a:endParaRPr>
          </a:p>
          <a:p>
            <a:pPr marL="0" lvl="1" eaLnBrk="0" hangingPunct="0">
              <a:spcBef>
                <a:spcPts val="0"/>
              </a:spcBef>
              <a:defRPr/>
            </a:pPr>
            <a:r>
              <a:rPr lang="zh-CN" altLang="en-US" sz="1600" dirty="0" smtClean="0">
                <a:latin typeface="楷体" pitchFamily="49" charset="-122"/>
                <a:ea typeface="楷体" pitchFamily="49" charset="-122"/>
              </a:rPr>
              <a:t>使用低成本存储和服务器构建</a:t>
            </a:r>
          </a:p>
          <a:p>
            <a:pPr marL="0" lvl="1" eaLnBrk="0" hangingPunct="0">
              <a:spcBef>
                <a:spcPts val="0"/>
              </a:spcBef>
              <a:defRPr/>
            </a:pPr>
            <a:r>
              <a:rPr lang="zh-CN" altLang="en-US" sz="1600" dirty="0" smtClean="0">
                <a:latin typeface="楷体" pitchFamily="49" charset="-122"/>
                <a:ea typeface="楷体" pitchFamily="49" charset="-122"/>
              </a:rPr>
              <a:t>存放</a:t>
            </a:r>
            <a:r>
              <a:rPr lang="en-US" altLang="zh-CN" sz="1600" dirty="0" smtClean="0">
                <a:latin typeface="楷体" pitchFamily="49" charset="-122"/>
                <a:ea typeface="楷体" pitchFamily="49" charset="-122"/>
              </a:rPr>
              <a:t>PB</a:t>
            </a:r>
            <a:r>
              <a:rPr lang="zh-CN" altLang="en-US" sz="1600" dirty="0" smtClean="0">
                <a:latin typeface="楷体" pitchFamily="49" charset="-122"/>
                <a:ea typeface="楷体" pitchFamily="49" charset="-122"/>
              </a:rPr>
              <a:t>级别的海量数据</a:t>
            </a:r>
            <a:endParaRPr lang="en-US" altLang="zh-CN" sz="1600" dirty="0" smtClean="0">
              <a:latin typeface="楷体" pitchFamily="49" charset="-122"/>
              <a:ea typeface="楷体" pitchFamily="49" charset="-122"/>
            </a:endParaRPr>
          </a:p>
          <a:p>
            <a:pPr marL="0" lvl="1" eaLnBrk="0" hangingPunct="0">
              <a:spcBef>
                <a:spcPts val="0"/>
              </a:spcBef>
              <a:defRPr/>
            </a:pPr>
            <a:r>
              <a:rPr lang="zh-CN" altLang="en-US" sz="1600" dirty="0" smtClean="0">
                <a:latin typeface="楷体" pitchFamily="49" charset="-122"/>
                <a:ea typeface="楷体" pitchFamily="49" charset="-122"/>
              </a:rPr>
              <a:t>高可扩展性，实际生产环境扩展至</a:t>
            </a:r>
            <a:r>
              <a:rPr lang="en-US" altLang="zh-CN" sz="1600" dirty="0" smtClean="0">
                <a:latin typeface="楷体" pitchFamily="49" charset="-122"/>
                <a:ea typeface="楷体" pitchFamily="49" charset="-122"/>
              </a:rPr>
              <a:t>4000</a:t>
            </a:r>
            <a:r>
              <a:rPr lang="zh-CN" altLang="en-US" sz="1600" dirty="0" smtClean="0">
                <a:latin typeface="楷体" pitchFamily="49" charset="-122"/>
                <a:ea typeface="楷体" pitchFamily="49" charset="-122"/>
              </a:rPr>
              <a:t>个节点 </a:t>
            </a:r>
          </a:p>
          <a:p>
            <a:pPr marL="0" lvl="1" eaLnBrk="0" hangingPunct="0">
              <a:spcBef>
                <a:spcPts val="0"/>
              </a:spcBef>
              <a:defRPr/>
            </a:pPr>
            <a:r>
              <a:rPr lang="zh-CN" altLang="en-US" sz="1600" dirty="0" smtClean="0">
                <a:latin typeface="楷体" pitchFamily="49" charset="-122"/>
                <a:ea typeface="楷体" pitchFamily="49" charset="-122"/>
              </a:rPr>
              <a:t>高可靠性和容错性，数据自动复制 ，可自我修复</a:t>
            </a:r>
          </a:p>
          <a:p>
            <a:pPr marL="0" lvl="1" eaLnBrk="0" hangingPunct="0">
              <a:spcBef>
                <a:spcPts val="0"/>
              </a:spcBef>
              <a:defRPr/>
            </a:pPr>
            <a:r>
              <a:rPr lang="zh-CN" altLang="en-US" sz="1600" dirty="0" smtClean="0">
                <a:latin typeface="楷体" pitchFamily="49" charset="-122"/>
                <a:ea typeface="楷体" pitchFamily="49" charset="-122"/>
              </a:rPr>
              <a:t>高带宽，高并发访问</a:t>
            </a:r>
            <a:endParaRPr lang="en-US" altLang="zh-CN" sz="1600" dirty="0" smtClean="0">
              <a:latin typeface="楷体" pitchFamily="49" charset="-122"/>
              <a:ea typeface="楷体" pitchFamily="49" charset="-122"/>
            </a:endParaRPr>
          </a:p>
          <a:p>
            <a:pPr marL="0" lvl="1" eaLnBrk="0" hangingPunct="0">
              <a:spcBef>
                <a:spcPts val="0"/>
              </a:spcBef>
              <a:defRPr/>
            </a:pPr>
            <a:r>
              <a:rPr lang="zh-CN" altLang="en-US" sz="1600" dirty="0" smtClean="0">
                <a:latin typeface="楷体" pitchFamily="49" charset="-122"/>
                <a:ea typeface="楷体" pitchFamily="49" charset="-122"/>
              </a:rPr>
              <a:t>高级均衡算法，提高系统扩展性，适合不同配置服务器组成的集群（只在</a:t>
            </a:r>
            <a:r>
              <a:rPr lang="en-US" altLang="zh-CN" sz="1600" dirty="0" err="1" smtClean="0">
                <a:latin typeface="楷体" pitchFamily="49" charset="-122"/>
                <a:ea typeface="楷体" pitchFamily="49" charset="-122"/>
              </a:rPr>
              <a:t>intel</a:t>
            </a:r>
            <a:r>
              <a:rPr lang="zh-CN" altLang="en-US" sz="1600" dirty="0" smtClean="0">
                <a:latin typeface="楷体" pitchFamily="49" charset="-122"/>
                <a:ea typeface="楷体" pitchFamily="49" charset="-122"/>
              </a:rPr>
              <a:t>版本中）</a:t>
            </a:r>
            <a:endParaRPr lang="en-US" altLang="zh-CN" sz="1600" dirty="0" smtClean="0">
              <a:latin typeface="楷体" pitchFamily="49" charset="-122"/>
              <a:ea typeface="楷体" pitchFamily="49" charset="-122"/>
            </a:endParaRPr>
          </a:p>
          <a:p>
            <a:pPr lvl="1" eaLnBrk="0" hangingPunct="0">
              <a:defRPr/>
            </a:pPr>
            <a:endParaRPr lang="en-US" altLang="zh-CN" sz="1600" dirty="0" smtClean="0">
              <a:latin typeface="楷体" pitchFamily="49" charset="-122"/>
              <a:ea typeface="楷体" pitchFamily="49" charset="-122"/>
            </a:endParaRPr>
          </a:p>
          <a:p>
            <a:pPr>
              <a:defRPr/>
            </a:pPr>
            <a:endParaRPr lang="en-US" altLang="zh-CN" sz="1800" dirty="0" smtClean="0">
              <a:latin typeface="楷体" pitchFamily="49" charset="-122"/>
              <a:ea typeface="楷体" pitchFamily="49" charset="-122"/>
            </a:endParaRPr>
          </a:p>
          <a:p>
            <a:pPr lvl="1"/>
            <a:endParaRPr lang="zh-CN" altLang="en-US" sz="1400" dirty="0">
              <a:latin typeface="楷体" pitchFamily="49" charset="-122"/>
              <a:ea typeface="楷体" pitchFamily="49" charset="-122"/>
            </a:endParaRPr>
          </a:p>
        </p:txBody>
      </p:sp>
      <p:sp>
        <p:nvSpPr>
          <p:cNvPr id="57" name="TextBox 56"/>
          <p:cNvSpPr txBox="1"/>
          <p:nvPr/>
        </p:nvSpPr>
        <p:spPr>
          <a:xfrm>
            <a:off x="5940152" y="1340768"/>
            <a:ext cx="1620957" cy="338554"/>
          </a:xfrm>
          <a:prstGeom prst="rect">
            <a:avLst/>
          </a:prstGeom>
          <a:noFill/>
        </p:spPr>
        <p:txBody>
          <a:bodyPr wrap="none" rtlCol="0">
            <a:spAutoFit/>
          </a:bodyPr>
          <a:lstStyle/>
          <a:p>
            <a:r>
              <a:rPr lang="zh-CN" altLang="en-US" sz="1600" dirty="0" smtClean="0">
                <a:latin typeface="微软雅黑" pitchFamily="34" charset="-122"/>
                <a:ea typeface="微软雅黑" pitchFamily="34" charset="-122"/>
              </a:rPr>
              <a:t>数据分布与复制</a:t>
            </a:r>
          </a:p>
        </p:txBody>
      </p:sp>
      <p:sp>
        <p:nvSpPr>
          <p:cNvPr id="58" name="TextBox 57"/>
          <p:cNvSpPr txBox="1"/>
          <p:nvPr/>
        </p:nvSpPr>
        <p:spPr>
          <a:xfrm>
            <a:off x="5796136" y="3738518"/>
            <a:ext cx="2161489" cy="338554"/>
          </a:xfrm>
          <a:prstGeom prst="rect">
            <a:avLst/>
          </a:prstGeom>
          <a:noFill/>
        </p:spPr>
        <p:txBody>
          <a:bodyPr wrap="none" rtlCol="0">
            <a:spAutoFit/>
          </a:bodyPr>
          <a:lstStyle/>
          <a:p>
            <a:r>
              <a:rPr lang="en-US" altLang="zh-CN" sz="1600" dirty="0" smtClean="0">
                <a:latin typeface="微软雅黑" pitchFamily="34" charset="-122"/>
                <a:ea typeface="微软雅黑" pitchFamily="34" charset="-122"/>
              </a:rPr>
              <a:t>HDFS</a:t>
            </a:r>
            <a:r>
              <a:rPr lang="zh-CN" altLang="en-US" sz="1600" dirty="0" smtClean="0">
                <a:latin typeface="微软雅黑" pitchFamily="34" charset="-122"/>
                <a:ea typeface="微软雅黑" pitchFamily="34" charset="-122"/>
              </a:rPr>
              <a:t>架构和读写操作</a:t>
            </a:r>
          </a:p>
        </p:txBody>
      </p:sp>
    </p:spTree>
    <p:extLst>
      <p:ext uri="{BB962C8B-B14F-4D97-AF65-F5344CB8AC3E}">
        <p14:creationId xmlns:p14="http://schemas.microsoft.com/office/powerpoint/2010/main" xmlns="" val="1222066419"/>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1" name="Rectangle 3"/>
          <p:cNvSpPr>
            <a:spLocks noGrp="1" noChangeArrowheads="1"/>
          </p:cNvSpPr>
          <p:nvPr>
            <p:ph type="title"/>
          </p:nvPr>
        </p:nvSpPr>
        <p:spPr/>
        <p:txBody>
          <a:bodyPr/>
          <a:lstStyle/>
          <a:p>
            <a:r>
              <a:rPr lang="en-US" altLang="zh-CN" dirty="0" smtClean="0">
                <a:effectLst>
                  <a:outerShdw blurRad="38100" dist="38100" dir="2700000" algn="tl">
                    <a:srgbClr val="C0C0C0"/>
                  </a:outerShdw>
                </a:effectLst>
                <a:ea typeface="宋体" pitchFamily="2" charset="-122"/>
              </a:rPr>
              <a:t>Map/Reduce</a:t>
            </a:r>
            <a:r>
              <a:rPr lang="zh-CN" altLang="en-US" dirty="0" smtClean="0">
                <a:effectLst>
                  <a:outerShdw blurRad="38100" dist="38100" dir="2700000" algn="tl">
                    <a:srgbClr val="C0C0C0"/>
                  </a:outerShdw>
                </a:effectLst>
                <a:ea typeface="宋体" pitchFamily="2" charset="-122"/>
              </a:rPr>
              <a:t>计算框架</a:t>
            </a:r>
            <a:endParaRPr lang="en-US" altLang="zh-CN" dirty="0">
              <a:effectLst>
                <a:outerShdw blurRad="38100" dist="38100" dir="2700000" algn="tl">
                  <a:srgbClr val="C0C0C0"/>
                </a:outerShdw>
              </a:effectLst>
              <a:ea typeface="宋体" pitchFamily="2" charset="-122"/>
            </a:endParaRPr>
          </a:p>
        </p:txBody>
      </p:sp>
      <p:sp>
        <p:nvSpPr>
          <p:cNvPr id="457789" name="Rectangle 61"/>
          <p:cNvSpPr>
            <a:spLocks noGrp="1" noChangeArrowheads="1"/>
          </p:cNvSpPr>
          <p:nvPr>
            <p:ph type="body" idx="1"/>
          </p:nvPr>
        </p:nvSpPr>
        <p:spPr>
          <a:xfrm>
            <a:off x="269502" y="944389"/>
            <a:ext cx="8599807" cy="1693862"/>
          </a:xfrm>
        </p:spPr>
        <p:txBody>
          <a:bodyPr/>
          <a:lstStyle/>
          <a:p>
            <a:pPr>
              <a:lnSpc>
                <a:spcPct val="90000"/>
              </a:lnSpc>
            </a:pPr>
            <a:r>
              <a:rPr lang="zh-CN" altLang="en-US" sz="2000" dirty="0" smtClean="0">
                <a:latin typeface="楷体" pitchFamily="49" charset="-122"/>
                <a:ea typeface="楷体" pitchFamily="49" charset="-122"/>
              </a:rPr>
              <a:t>为离线数据分析而设计，基本上是个利用数据并行性进行分布运算而后汇总结果的计算框架</a:t>
            </a:r>
            <a:endParaRPr lang="en-US" altLang="zh-CN" sz="2000" b="1" i="1" dirty="0">
              <a:solidFill>
                <a:schemeClr val="bg2"/>
              </a:solidFill>
              <a:latin typeface="楷体" pitchFamily="49" charset="-122"/>
              <a:ea typeface="楷体" pitchFamily="49" charset="-122"/>
            </a:endParaRPr>
          </a:p>
          <a:p>
            <a:pPr lvl="1">
              <a:lnSpc>
                <a:spcPct val="90000"/>
              </a:lnSpc>
              <a:buFont typeface="Arial" pitchFamily="34" charset="0"/>
              <a:buChar char="•"/>
            </a:pPr>
            <a:r>
              <a:rPr lang="zh-CN" altLang="en-US" sz="1800" dirty="0" smtClean="0">
                <a:latin typeface="楷体" pitchFamily="49" charset="-122"/>
                <a:ea typeface="楷体" pitchFamily="49" charset="-122"/>
              </a:rPr>
              <a:t>分析问题能够被并行化，且输入数据集可以被切分</a:t>
            </a:r>
            <a:endParaRPr lang="en-US" altLang="zh-CN" sz="1800" dirty="0">
              <a:latin typeface="楷体" pitchFamily="49" charset="-122"/>
              <a:ea typeface="楷体" pitchFamily="49" charset="-122"/>
            </a:endParaRPr>
          </a:p>
          <a:p>
            <a:pPr lvl="1">
              <a:lnSpc>
                <a:spcPct val="90000"/>
              </a:lnSpc>
              <a:buFont typeface="Arial" pitchFamily="34" charset="0"/>
              <a:buChar char="•"/>
            </a:pPr>
            <a:r>
              <a:rPr lang="zh-CN" altLang="en-US" sz="1800" dirty="0" smtClean="0">
                <a:latin typeface="楷体" pitchFamily="49" charset="-122"/>
                <a:ea typeface="楷体" pitchFamily="49" charset="-122"/>
              </a:rPr>
              <a:t>一个</a:t>
            </a:r>
            <a:r>
              <a:rPr lang="en-US" altLang="zh-CN" sz="1800" dirty="0" smtClean="0">
                <a:latin typeface="楷体" pitchFamily="49" charset="-122"/>
                <a:ea typeface="楷体" pitchFamily="49" charset="-122"/>
              </a:rPr>
              <a:t>Map</a:t>
            </a:r>
            <a:r>
              <a:rPr lang="zh-CN" altLang="en-US" sz="1800" dirty="0" smtClean="0">
                <a:latin typeface="楷体" pitchFamily="49" charset="-122"/>
                <a:ea typeface="楷体" pitchFamily="49" charset="-122"/>
              </a:rPr>
              <a:t>函数，在第一阶段计算</a:t>
            </a:r>
            <a:r>
              <a:rPr lang="en-US" altLang="zh-CN" sz="1800" dirty="0" smtClean="0">
                <a:latin typeface="楷体" pitchFamily="49" charset="-122"/>
                <a:ea typeface="楷体" pitchFamily="49" charset="-122"/>
              </a:rPr>
              <a:t>&lt;</a:t>
            </a:r>
            <a:r>
              <a:rPr lang="en-US" altLang="zh-CN" sz="1800" dirty="0" err="1" smtClean="0">
                <a:latin typeface="楷体" pitchFamily="49" charset="-122"/>
                <a:ea typeface="楷体" pitchFamily="49" charset="-122"/>
              </a:rPr>
              <a:t>Key,Value</a:t>
            </a:r>
            <a:r>
              <a:rPr lang="en-US" altLang="zh-CN" sz="1800" dirty="0" smtClean="0">
                <a:latin typeface="楷体" pitchFamily="49" charset="-122"/>
                <a:ea typeface="楷体" pitchFamily="49" charset="-122"/>
              </a:rPr>
              <a:t>&gt;</a:t>
            </a:r>
            <a:r>
              <a:rPr lang="zh-CN" altLang="en-US" sz="1800" dirty="0" smtClean="0">
                <a:latin typeface="楷体" pitchFamily="49" charset="-122"/>
                <a:ea typeface="楷体" pitchFamily="49" charset="-122"/>
              </a:rPr>
              <a:t>对</a:t>
            </a:r>
            <a:endParaRPr lang="en-US" altLang="zh-CN" sz="1800" dirty="0" smtClean="0">
              <a:latin typeface="楷体" pitchFamily="49" charset="-122"/>
              <a:ea typeface="楷体" pitchFamily="49" charset="-122"/>
            </a:endParaRPr>
          </a:p>
          <a:p>
            <a:pPr lvl="1">
              <a:lnSpc>
                <a:spcPct val="90000"/>
              </a:lnSpc>
              <a:buFont typeface="Arial" pitchFamily="34" charset="0"/>
              <a:buChar char="•"/>
            </a:pPr>
            <a:r>
              <a:rPr lang="zh-CN" altLang="en-US" sz="1800" dirty="0" smtClean="0">
                <a:latin typeface="楷体" pitchFamily="49" charset="-122"/>
                <a:ea typeface="楷体" pitchFamily="49" charset="-122"/>
              </a:rPr>
              <a:t>一个</a:t>
            </a:r>
            <a:r>
              <a:rPr lang="en-US" altLang="zh-CN" sz="1800" dirty="0" smtClean="0">
                <a:latin typeface="楷体" pitchFamily="49" charset="-122"/>
                <a:ea typeface="楷体" pitchFamily="49" charset="-122"/>
              </a:rPr>
              <a:t>Reduce</a:t>
            </a:r>
            <a:r>
              <a:rPr lang="zh-CN" altLang="en-US" sz="1800" dirty="0" smtClean="0">
                <a:latin typeface="楷体" pitchFamily="49" charset="-122"/>
                <a:ea typeface="楷体" pitchFamily="49" charset="-122"/>
              </a:rPr>
              <a:t>函数，在第二阶段用于汇总</a:t>
            </a:r>
            <a:r>
              <a:rPr lang="en-US" altLang="zh-CN" sz="1800" dirty="0" smtClean="0">
                <a:latin typeface="楷体" pitchFamily="49" charset="-122"/>
                <a:ea typeface="楷体" pitchFamily="49" charset="-122"/>
              </a:rPr>
              <a:t>Map</a:t>
            </a:r>
            <a:r>
              <a:rPr lang="zh-CN" altLang="en-US" sz="1800" dirty="0" smtClean="0">
                <a:latin typeface="楷体" pitchFamily="49" charset="-122"/>
                <a:ea typeface="楷体" pitchFamily="49" charset="-122"/>
              </a:rPr>
              <a:t>函数的结果</a:t>
            </a:r>
            <a:endParaRPr lang="en-US" altLang="zh-CN" sz="1800" dirty="0">
              <a:latin typeface="楷体" pitchFamily="49" charset="-122"/>
              <a:ea typeface="楷体" pitchFamily="49" charset="-122"/>
            </a:endParaRPr>
          </a:p>
          <a:p>
            <a:pPr lvl="2">
              <a:lnSpc>
                <a:spcPct val="90000"/>
              </a:lnSpc>
            </a:pPr>
            <a:endParaRPr lang="en-US" altLang="zh-CN" sz="1400" dirty="0">
              <a:latin typeface="楷体" pitchFamily="49" charset="-122"/>
              <a:ea typeface="楷体" pitchFamily="49" charset="-122"/>
            </a:endParaRPr>
          </a:p>
          <a:p>
            <a:pPr>
              <a:lnSpc>
                <a:spcPct val="90000"/>
              </a:lnSpc>
            </a:pPr>
            <a:endParaRPr lang="en-US" altLang="zh-CN" sz="1600" dirty="0">
              <a:latin typeface="楷体" pitchFamily="49" charset="-122"/>
              <a:ea typeface="楷体" pitchFamily="49" charset="-122"/>
            </a:endParaRPr>
          </a:p>
        </p:txBody>
      </p:sp>
      <p:grpSp>
        <p:nvGrpSpPr>
          <p:cNvPr id="2" name="Group 67"/>
          <p:cNvGrpSpPr/>
          <p:nvPr/>
        </p:nvGrpSpPr>
        <p:grpSpPr>
          <a:xfrm>
            <a:off x="269502" y="3047059"/>
            <a:ext cx="8599807" cy="3577907"/>
            <a:chOff x="2000250" y="3467100"/>
            <a:chExt cx="5142411" cy="2327275"/>
          </a:xfrm>
        </p:grpSpPr>
        <p:sp>
          <p:nvSpPr>
            <p:cNvPr id="457733" name="Rectangle 5"/>
            <p:cNvSpPr>
              <a:spLocks noChangeArrowheads="1"/>
            </p:cNvSpPr>
            <p:nvPr/>
          </p:nvSpPr>
          <p:spPr bwMode="auto">
            <a:xfrm>
              <a:off x="2000250" y="3650056"/>
              <a:ext cx="4711700" cy="2144319"/>
            </a:xfrm>
            <a:prstGeom prst="rect">
              <a:avLst/>
            </a:prstGeom>
            <a:solidFill>
              <a:srgbClr val="FFFFFF"/>
            </a:solidFill>
            <a:ln w="25400" algn="ctr">
              <a:noFill/>
              <a:miter lim="800000"/>
              <a:headEnd/>
              <a:tailEnd/>
            </a:ln>
          </p:spPr>
          <p:txBody>
            <a:bodyPr wrap="none" anchor="ctr"/>
            <a:lstStyle/>
            <a:p>
              <a:pPr algn="r" eaLnBrk="1" hangingPunct="1">
                <a:spcBef>
                  <a:spcPct val="20000"/>
                </a:spcBef>
                <a:buSzPct val="130000"/>
              </a:pPr>
              <a:endParaRPr lang="zh-CN" altLang="en-US" sz="2000">
                <a:ea typeface="宋体" pitchFamily="2" charset="-122"/>
              </a:endParaRPr>
            </a:p>
          </p:txBody>
        </p:sp>
        <p:sp>
          <p:nvSpPr>
            <p:cNvPr id="457735" name="AutoShape 7"/>
            <p:cNvSpPr>
              <a:spLocks noChangeAspect="1" noChangeArrowheads="1"/>
            </p:cNvSpPr>
            <p:nvPr/>
          </p:nvSpPr>
          <p:spPr bwMode="auto">
            <a:xfrm>
              <a:off x="2133814" y="3643313"/>
              <a:ext cx="4394486" cy="2070144"/>
            </a:xfrm>
            <a:prstGeom prst="rect">
              <a:avLst/>
            </a:prstGeom>
            <a:noFill/>
            <a:ln w="9525">
              <a:noFill/>
              <a:miter lim="800000"/>
              <a:headEnd/>
              <a:tailEnd/>
            </a:ln>
          </p:spPr>
          <p:txBody>
            <a:bodyPr/>
            <a:lstStyle/>
            <a:p>
              <a:pPr algn="r" eaLnBrk="1" hangingPunct="1">
                <a:spcBef>
                  <a:spcPct val="20000"/>
                </a:spcBef>
                <a:buSzPct val="130000"/>
              </a:pPr>
              <a:endParaRPr lang="zh-CN" altLang="en-US" sz="2000">
                <a:ea typeface="宋体" pitchFamily="2" charset="-122"/>
              </a:endParaRPr>
            </a:p>
          </p:txBody>
        </p:sp>
        <p:sp>
          <p:nvSpPr>
            <p:cNvPr id="457736" name="Line 8"/>
            <p:cNvSpPr>
              <a:spLocks noChangeShapeType="1"/>
            </p:cNvSpPr>
            <p:nvPr/>
          </p:nvSpPr>
          <p:spPr bwMode="auto">
            <a:xfrm flipV="1">
              <a:off x="3649566" y="4290060"/>
              <a:ext cx="998634" cy="1215002"/>
            </a:xfrm>
            <a:prstGeom prst="line">
              <a:avLst/>
            </a:prstGeom>
            <a:noFill/>
            <a:ln w="25400">
              <a:solidFill>
                <a:srgbClr val="003399"/>
              </a:solidFill>
              <a:round/>
              <a:headEnd/>
              <a:tailEnd type="triangle" w="med" len="med"/>
            </a:ln>
          </p:spPr>
          <p:txBody>
            <a:bodyPr anchor="ctr"/>
            <a:lstStyle/>
            <a:p>
              <a:endParaRPr lang="zh-CN" altLang="en-US" sz="2000"/>
            </a:p>
          </p:txBody>
        </p:sp>
        <p:sp>
          <p:nvSpPr>
            <p:cNvPr id="457737" name="Line 9"/>
            <p:cNvSpPr>
              <a:spLocks noChangeShapeType="1"/>
            </p:cNvSpPr>
            <p:nvPr/>
          </p:nvSpPr>
          <p:spPr bwMode="auto">
            <a:xfrm flipV="1">
              <a:off x="3816950" y="4724400"/>
              <a:ext cx="869350" cy="191882"/>
            </a:xfrm>
            <a:prstGeom prst="line">
              <a:avLst/>
            </a:prstGeom>
            <a:noFill/>
            <a:ln w="25400">
              <a:solidFill>
                <a:srgbClr val="003399"/>
              </a:solidFill>
              <a:round/>
              <a:headEnd/>
              <a:tailEnd type="triangle" w="med" len="med"/>
            </a:ln>
          </p:spPr>
          <p:txBody>
            <a:bodyPr anchor="ctr"/>
            <a:lstStyle/>
            <a:p>
              <a:endParaRPr lang="zh-CN" altLang="en-US" sz="2000"/>
            </a:p>
          </p:txBody>
        </p:sp>
        <p:sp>
          <p:nvSpPr>
            <p:cNvPr id="457738" name="Line 10"/>
            <p:cNvSpPr>
              <a:spLocks noChangeShapeType="1"/>
            </p:cNvSpPr>
            <p:nvPr/>
          </p:nvSpPr>
          <p:spPr bwMode="auto">
            <a:xfrm>
              <a:off x="3750528" y="4549707"/>
              <a:ext cx="973872" cy="708093"/>
            </a:xfrm>
            <a:prstGeom prst="line">
              <a:avLst/>
            </a:prstGeom>
            <a:noFill/>
            <a:ln w="25400">
              <a:solidFill>
                <a:srgbClr val="003399"/>
              </a:solidFill>
              <a:round/>
              <a:headEnd/>
              <a:tailEnd type="triangle" w="med" len="med"/>
            </a:ln>
          </p:spPr>
          <p:txBody>
            <a:bodyPr anchor="ctr"/>
            <a:lstStyle/>
            <a:p>
              <a:endParaRPr lang="zh-CN" altLang="en-US" sz="2000"/>
            </a:p>
          </p:txBody>
        </p:sp>
        <p:sp>
          <p:nvSpPr>
            <p:cNvPr id="457739" name="Line 11"/>
            <p:cNvSpPr>
              <a:spLocks noChangeShapeType="1"/>
            </p:cNvSpPr>
            <p:nvPr/>
          </p:nvSpPr>
          <p:spPr bwMode="auto">
            <a:xfrm>
              <a:off x="3733258" y="4041272"/>
              <a:ext cx="1006382" cy="1193667"/>
            </a:xfrm>
            <a:prstGeom prst="line">
              <a:avLst/>
            </a:prstGeom>
            <a:noFill/>
            <a:ln w="25400">
              <a:solidFill>
                <a:srgbClr val="003399"/>
              </a:solidFill>
              <a:round/>
              <a:headEnd/>
              <a:tailEnd type="triangle" w="med" len="med"/>
            </a:ln>
          </p:spPr>
          <p:txBody>
            <a:bodyPr anchor="ctr"/>
            <a:lstStyle/>
            <a:p>
              <a:endParaRPr lang="zh-CN" altLang="en-US" sz="2000"/>
            </a:p>
          </p:txBody>
        </p:sp>
        <p:sp>
          <p:nvSpPr>
            <p:cNvPr id="457740" name="Line 12"/>
            <p:cNvSpPr>
              <a:spLocks noChangeShapeType="1"/>
            </p:cNvSpPr>
            <p:nvPr/>
          </p:nvSpPr>
          <p:spPr bwMode="auto">
            <a:xfrm>
              <a:off x="3816950" y="4041273"/>
              <a:ext cx="861730" cy="675507"/>
            </a:xfrm>
            <a:prstGeom prst="line">
              <a:avLst/>
            </a:prstGeom>
            <a:noFill/>
            <a:ln w="25400">
              <a:solidFill>
                <a:srgbClr val="003399"/>
              </a:solidFill>
              <a:round/>
              <a:headEnd/>
              <a:tailEnd type="triangle" w="med" len="med"/>
            </a:ln>
          </p:spPr>
          <p:txBody>
            <a:bodyPr anchor="ctr"/>
            <a:lstStyle/>
            <a:p>
              <a:endParaRPr lang="zh-CN" altLang="en-US" sz="2000"/>
            </a:p>
          </p:txBody>
        </p:sp>
        <p:sp>
          <p:nvSpPr>
            <p:cNvPr id="457741" name="Oval 13"/>
            <p:cNvSpPr>
              <a:spLocks noChangeArrowheads="1"/>
            </p:cNvSpPr>
            <p:nvPr/>
          </p:nvSpPr>
          <p:spPr bwMode="auto">
            <a:xfrm>
              <a:off x="2141784" y="4014909"/>
              <a:ext cx="462298" cy="244802"/>
            </a:xfrm>
            <a:prstGeom prst="ellipse">
              <a:avLst/>
            </a:prstGeom>
            <a:solidFill>
              <a:srgbClr val="FF0000"/>
            </a:solidFill>
            <a:ln w="25400" algn="ctr">
              <a:solidFill>
                <a:srgbClr val="333333"/>
              </a:solidFill>
              <a:round/>
              <a:headEnd/>
              <a:tailEnd/>
            </a:ln>
          </p:spPr>
          <p:txBody>
            <a:bodyPr anchor="ctr"/>
            <a:lstStyle/>
            <a:p>
              <a:pPr algn="r" eaLnBrk="1" hangingPunct="1">
                <a:spcBef>
                  <a:spcPct val="20000"/>
                </a:spcBef>
                <a:buSzPct val="130000"/>
              </a:pPr>
              <a:endParaRPr lang="zh-CN" altLang="en-US" sz="2000">
                <a:ea typeface="宋体" pitchFamily="2" charset="-122"/>
              </a:endParaRPr>
            </a:p>
          </p:txBody>
        </p:sp>
        <p:sp>
          <p:nvSpPr>
            <p:cNvPr id="457742" name="Oval 14"/>
            <p:cNvSpPr>
              <a:spLocks noChangeArrowheads="1"/>
            </p:cNvSpPr>
            <p:nvPr/>
          </p:nvSpPr>
          <p:spPr bwMode="auto">
            <a:xfrm>
              <a:off x="2133814" y="4950178"/>
              <a:ext cx="462298" cy="244802"/>
            </a:xfrm>
            <a:prstGeom prst="ellipse">
              <a:avLst/>
            </a:prstGeom>
            <a:solidFill>
              <a:srgbClr val="33CC33"/>
            </a:solidFill>
            <a:ln w="25400" algn="ctr">
              <a:solidFill>
                <a:srgbClr val="333333"/>
              </a:solidFill>
              <a:round/>
              <a:headEnd/>
              <a:tailEnd/>
            </a:ln>
          </p:spPr>
          <p:txBody>
            <a:bodyPr anchor="ctr"/>
            <a:lstStyle/>
            <a:p>
              <a:pPr algn="r" eaLnBrk="1" hangingPunct="1">
                <a:spcBef>
                  <a:spcPct val="20000"/>
                </a:spcBef>
                <a:buSzPct val="130000"/>
              </a:pPr>
              <a:endParaRPr lang="zh-CN" altLang="en-US" sz="2000">
                <a:ea typeface="宋体" pitchFamily="2" charset="-122"/>
              </a:endParaRPr>
            </a:p>
          </p:txBody>
        </p:sp>
        <p:sp>
          <p:nvSpPr>
            <p:cNvPr id="457743" name="Oval 15"/>
            <p:cNvSpPr>
              <a:spLocks noChangeArrowheads="1"/>
            </p:cNvSpPr>
            <p:nvPr/>
          </p:nvSpPr>
          <p:spPr bwMode="auto">
            <a:xfrm>
              <a:off x="2225476" y="4490704"/>
              <a:ext cx="460969" cy="244802"/>
            </a:xfrm>
            <a:prstGeom prst="ellipse">
              <a:avLst/>
            </a:prstGeom>
            <a:solidFill>
              <a:srgbClr val="0099FF"/>
            </a:solidFill>
            <a:ln w="25400" algn="ctr">
              <a:solidFill>
                <a:srgbClr val="333333"/>
              </a:solidFill>
              <a:round/>
              <a:headEnd/>
              <a:tailEnd/>
            </a:ln>
          </p:spPr>
          <p:txBody>
            <a:bodyPr anchor="ctr"/>
            <a:lstStyle/>
            <a:p>
              <a:pPr algn="r" eaLnBrk="1" hangingPunct="1">
                <a:spcBef>
                  <a:spcPct val="20000"/>
                </a:spcBef>
                <a:buSzPct val="130000"/>
              </a:pPr>
              <a:endParaRPr lang="zh-CN" altLang="en-US" sz="2000">
                <a:ea typeface="宋体" pitchFamily="2" charset="-122"/>
              </a:endParaRPr>
            </a:p>
          </p:txBody>
        </p:sp>
        <p:sp>
          <p:nvSpPr>
            <p:cNvPr id="457744" name="Oval 16"/>
            <p:cNvSpPr>
              <a:spLocks noChangeArrowheads="1"/>
            </p:cNvSpPr>
            <p:nvPr/>
          </p:nvSpPr>
          <p:spPr bwMode="auto">
            <a:xfrm>
              <a:off x="2192265" y="5388310"/>
              <a:ext cx="460969" cy="244802"/>
            </a:xfrm>
            <a:prstGeom prst="ellipse">
              <a:avLst/>
            </a:prstGeom>
            <a:solidFill>
              <a:srgbClr val="FFCC00"/>
            </a:solidFill>
            <a:ln w="25400" algn="ctr">
              <a:solidFill>
                <a:srgbClr val="333333"/>
              </a:solidFill>
              <a:round/>
              <a:headEnd/>
              <a:tailEnd/>
            </a:ln>
          </p:spPr>
          <p:txBody>
            <a:bodyPr anchor="ctr"/>
            <a:lstStyle/>
            <a:p>
              <a:pPr algn="r" eaLnBrk="1" hangingPunct="1">
                <a:spcBef>
                  <a:spcPct val="20000"/>
                </a:spcBef>
                <a:buSzPct val="130000"/>
              </a:pPr>
              <a:endParaRPr lang="zh-CN" altLang="en-US" sz="2000">
                <a:ea typeface="宋体" pitchFamily="2" charset="-122"/>
              </a:endParaRPr>
            </a:p>
          </p:txBody>
        </p:sp>
        <p:sp>
          <p:nvSpPr>
            <p:cNvPr id="457745" name="Text Box 17"/>
            <p:cNvSpPr txBox="1">
              <a:spLocks noChangeArrowheads="1"/>
            </p:cNvSpPr>
            <p:nvPr/>
          </p:nvSpPr>
          <p:spPr bwMode="auto">
            <a:xfrm>
              <a:off x="2152412" y="4022442"/>
              <a:ext cx="356022" cy="234759"/>
            </a:xfrm>
            <a:prstGeom prst="rect">
              <a:avLst/>
            </a:prstGeom>
            <a:noFill/>
            <a:ln w="25400" algn="ctr">
              <a:noFill/>
              <a:miter lim="800000"/>
              <a:headEnd/>
              <a:tailEnd/>
            </a:ln>
          </p:spPr>
          <p:txBody>
            <a:bodyPr/>
            <a:lstStyle/>
            <a:p>
              <a:pPr algn="r"/>
              <a:r>
                <a:rPr lang="en-US" altLang="zh-CN" sz="1050">
                  <a:solidFill>
                    <a:srgbClr val="333333"/>
                  </a:solidFill>
                  <a:ea typeface="宋体" pitchFamily="2" charset="-122"/>
                </a:rPr>
                <a:t>D</a:t>
              </a:r>
              <a:endParaRPr lang="en-US" altLang="zh-CN" sz="1050" b="1">
                <a:ea typeface="宋体" pitchFamily="2" charset="-122"/>
              </a:endParaRPr>
            </a:p>
          </p:txBody>
        </p:sp>
        <p:sp>
          <p:nvSpPr>
            <p:cNvPr id="457746" name="Text Box 18"/>
            <p:cNvSpPr txBox="1">
              <a:spLocks noChangeArrowheads="1"/>
            </p:cNvSpPr>
            <p:nvPr/>
          </p:nvSpPr>
          <p:spPr bwMode="auto">
            <a:xfrm>
              <a:off x="2233447" y="4489448"/>
              <a:ext cx="356022" cy="234759"/>
            </a:xfrm>
            <a:prstGeom prst="rect">
              <a:avLst/>
            </a:prstGeom>
            <a:noFill/>
            <a:ln w="25400" algn="ctr">
              <a:noFill/>
              <a:miter lim="800000"/>
              <a:headEnd/>
              <a:tailEnd/>
            </a:ln>
          </p:spPr>
          <p:txBody>
            <a:bodyPr/>
            <a:lstStyle/>
            <a:p>
              <a:pPr algn="r"/>
              <a:r>
                <a:rPr lang="en-US" altLang="zh-CN" sz="1050">
                  <a:solidFill>
                    <a:srgbClr val="333333"/>
                  </a:solidFill>
                  <a:ea typeface="宋体" pitchFamily="2" charset="-122"/>
                </a:rPr>
                <a:t>A</a:t>
              </a:r>
              <a:endParaRPr lang="en-US" altLang="zh-CN" sz="1050" b="1">
                <a:ea typeface="宋体" pitchFamily="2" charset="-122"/>
              </a:endParaRPr>
            </a:p>
          </p:txBody>
        </p:sp>
        <p:sp>
          <p:nvSpPr>
            <p:cNvPr id="457747" name="Text Box 19"/>
            <p:cNvSpPr txBox="1">
              <a:spLocks noChangeArrowheads="1"/>
            </p:cNvSpPr>
            <p:nvPr/>
          </p:nvSpPr>
          <p:spPr bwMode="auto">
            <a:xfrm>
              <a:off x="2135142" y="4957710"/>
              <a:ext cx="356022" cy="233503"/>
            </a:xfrm>
            <a:prstGeom prst="rect">
              <a:avLst/>
            </a:prstGeom>
            <a:noFill/>
            <a:ln w="25400" algn="ctr">
              <a:noFill/>
              <a:miter lim="800000"/>
              <a:headEnd/>
              <a:tailEnd/>
            </a:ln>
          </p:spPr>
          <p:txBody>
            <a:bodyPr/>
            <a:lstStyle/>
            <a:p>
              <a:pPr algn="r"/>
              <a:r>
                <a:rPr lang="en-US" altLang="zh-CN" sz="1050">
                  <a:solidFill>
                    <a:srgbClr val="333333"/>
                  </a:solidFill>
                  <a:ea typeface="宋体" pitchFamily="2" charset="-122"/>
                </a:rPr>
                <a:t>T</a:t>
              </a:r>
              <a:endParaRPr lang="en-US" altLang="zh-CN" sz="1050" b="1">
                <a:ea typeface="宋体" pitchFamily="2" charset="-122"/>
              </a:endParaRPr>
            </a:p>
          </p:txBody>
        </p:sp>
        <p:sp>
          <p:nvSpPr>
            <p:cNvPr id="457748" name="Text Box 20"/>
            <p:cNvSpPr txBox="1">
              <a:spLocks noChangeArrowheads="1"/>
            </p:cNvSpPr>
            <p:nvPr/>
          </p:nvSpPr>
          <p:spPr bwMode="auto">
            <a:xfrm>
              <a:off x="2193594" y="5394587"/>
              <a:ext cx="356022" cy="233503"/>
            </a:xfrm>
            <a:prstGeom prst="rect">
              <a:avLst/>
            </a:prstGeom>
            <a:noFill/>
            <a:ln w="25400" algn="ctr">
              <a:noFill/>
              <a:miter lim="800000"/>
              <a:headEnd/>
              <a:tailEnd/>
            </a:ln>
          </p:spPr>
          <p:txBody>
            <a:bodyPr/>
            <a:lstStyle/>
            <a:p>
              <a:pPr algn="r"/>
              <a:r>
                <a:rPr lang="en-US" altLang="zh-CN" sz="1050">
                  <a:solidFill>
                    <a:srgbClr val="333333"/>
                  </a:solidFill>
                  <a:ea typeface="宋体" pitchFamily="2" charset="-122"/>
                </a:rPr>
                <a:t>A</a:t>
              </a:r>
              <a:endParaRPr lang="en-US" altLang="zh-CN" sz="1050" b="1">
                <a:ea typeface="宋体" pitchFamily="2" charset="-122"/>
              </a:endParaRPr>
            </a:p>
          </p:txBody>
        </p:sp>
        <p:sp>
          <p:nvSpPr>
            <p:cNvPr id="457749" name="AutoShape 21"/>
            <p:cNvSpPr>
              <a:spLocks noChangeArrowheads="1"/>
            </p:cNvSpPr>
            <p:nvPr/>
          </p:nvSpPr>
          <p:spPr bwMode="auto">
            <a:xfrm rot="215106">
              <a:off x="3296201" y="3873050"/>
              <a:ext cx="605770" cy="291251"/>
            </a:xfrm>
            <a:prstGeom prst="parallelogram">
              <a:avLst>
                <a:gd name="adj" fmla="val 49138"/>
              </a:avLst>
            </a:prstGeom>
            <a:solidFill>
              <a:srgbClr val="FF0000"/>
            </a:solidFill>
            <a:ln w="25400" algn="ctr">
              <a:solidFill>
                <a:srgbClr val="333333"/>
              </a:solidFill>
              <a:miter lim="800000"/>
              <a:headEnd/>
              <a:tailEnd/>
            </a:ln>
          </p:spPr>
          <p:txBody>
            <a:bodyPr anchor="ctr"/>
            <a:lstStyle/>
            <a:p>
              <a:pPr algn="r" eaLnBrk="1" hangingPunct="1">
                <a:spcBef>
                  <a:spcPct val="20000"/>
                </a:spcBef>
                <a:buSzPct val="130000"/>
              </a:pPr>
              <a:endParaRPr lang="zh-CN" altLang="en-US" sz="2000">
                <a:ea typeface="宋体" pitchFamily="2" charset="-122"/>
              </a:endParaRPr>
            </a:p>
          </p:txBody>
        </p:sp>
        <p:sp>
          <p:nvSpPr>
            <p:cNvPr id="457750" name="Text Box 22"/>
            <p:cNvSpPr txBox="1">
              <a:spLocks noChangeArrowheads="1"/>
            </p:cNvSpPr>
            <p:nvPr/>
          </p:nvSpPr>
          <p:spPr bwMode="auto">
            <a:xfrm>
              <a:off x="3394505" y="3899413"/>
              <a:ext cx="454327" cy="234759"/>
            </a:xfrm>
            <a:prstGeom prst="rect">
              <a:avLst/>
            </a:prstGeom>
            <a:noFill/>
            <a:ln w="25400" algn="ctr">
              <a:noFill/>
              <a:miter lim="800000"/>
              <a:headEnd/>
              <a:tailEnd/>
            </a:ln>
          </p:spPr>
          <p:txBody>
            <a:bodyPr/>
            <a:lstStyle/>
            <a:p>
              <a:r>
                <a:rPr lang="en-US" altLang="zh-CN" sz="1050">
                  <a:solidFill>
                    <a:srgbClr val="333333"/>
                  </a:solidFill>
                  <a:ea typeface="宋体" pitchFamily="2" charset="-122"/>
                </a:rPr>
                <a:t>MAP</a:t>
              </a:r>
              <a:endParaRPr lang="en-US" altLang="zh-CN" sz="1050" b="1">
                <a:ea typeface="宋体" pitchFamily="2" charset="-122"/>
              </a:endParaRPr>
            </a:p>
          </p:txBody>
        </p:sp>
        <p:sp>
          <p:nvSpPr>
            <p:cNvPr id="457751" name="AutoShape 23"/>
            <p:cNvSpPr>
              <a:spLocks noChangeArrowheads="1"/>
            </p:cNvSpPr>
            <p:nvPr/>
          </p:nvSpPr>
          <p:spPr bwMode="auto">
            <a:xfrm rot="215106">
              <a:off x="3280259" y="4371441"/>
              <a:ext cx="605770" cy="289996"/>
            </a:xfrm>
            <a:prstGeom prst="parallelogram">
              <a:avLst>
                <a:gd name="adj" fmla="val 49351"/>
              </a:avLst>
            </a:prstGeom>
            <a:solidFill>
              <a:srgbClr val="0099FF"/>
            </a:solidFill>
            <a:ln w="25400" algn="ctr">
              <a:solidFill>
                <a:srgbClr val="333333"/>
              </a:solidFill>
              <a:miter lim="800000"/>
              <a:headEnd/>
              <a:tailEnd/>
            </a:ln>
          </p:spPr>
          <p:txBody>
            <a:bodyPr anchor="ctr"/>
            <a:lstStyle/>
            <a:p>
              <a:pPr algn="r" eaLnBrk="1" hangingPunct="1">
                <a:spcBef>
                  <a:spcPct val="20000"/>
                </a:spcBef>
                <a:buSzPct val="130000"/>
              </a:pPr>
              <a:endParaRPr lang="zh-CN" altLang="en-US" sz="2000">
                <a:ea typeface="宋体" pitchFamily="2" charset="-122"/>
              </a:endParaRPr>
            </a:p>
          </p:txBody>
        </p:sp>
        <p:sp>
          <p:nvSpPr>
            <p:cNvPr id="457752" name="Text Box 24"/>
            <p:cNvSpPr txBox="1">
              <a:spLocks noChangeArrowheads="1"/>
            </p:cNvSpPr>
            <p:nvPr/>
          </p:nvSpPr>
          <p:spPr bwMode="auto">
            <a:xfrm>
              <a:off x="3377236" y="4397805"/>
              <a:ext cx="455656" cy="234759"/>
            </a:xfrm>
            <a:prstGeom prst="rect">
              <a:avLst/>
            </a:prstGeom>
            <a:noFill/>
            <a:ln w="25400" algn="ctr">
              <a:noFill/>
              <a:miter lim="800000"/>
              <a:headEnd/>
              <a:tailEnd/>
            </a:ln>
          </p:spPr>
          <p:txBody>
            <a:bodyPr/>
            <a:lstStyle/>
            <a:p>
              <a:r>
                <a:rPr lang="en-US" altLang="zh-CN" sz="1050">
                  <a:solidFill>
                    <a:srgbClr val="333333"/>
                  </a:solidFill>
                  <a:ea typeface="宋体" pitchFamily="2" charset="-122"/>
                </a:rPr>
                <a:t>MAP</a:t>
              </a:r>
              <a:endParaRPr lang="en-US" altLang="zh-CN" sz="1050" b="1">
                <a:ea typeface="宋体" pitchFamily="2" charset="-122"/>
              </a:endParaRPr>
            </a:p>
          </p:txBody>
        </p:sp>
        <p:sp>
          <p:nvSpPr>
            <p:cNvPr id="457753" name="AutoShape 25"/>
            <p:cNvSpPr>
              <a:spLocks noChangeArrowheads="1"/>
            </p:cNvSpPr>
            <p:nvPr/>
          </p:nvSpPr>
          <p:spPr bwMode="auto">
            <a:xfrm rot="215106">
              <a:off x="3280259" y="4869833"/>
              <a:ext cx="605770" cy="289996"/>
            </a:xfrm>
            <a:prstGeom prst="parallelogram">
              <a:avLst>
                <a:gd name="adj" fmla="val 49351"/>
              </a:avLst>
            </a:prstGeom>
            <a:solidFill>
              <a:srgbClr val="33CC33"/>
            </a:solidFill>
            <a:ln w="25400" algn="ctr">
              <a:solidFill>
                <a:srgbClr val="333333"/>
              </a:solidFill>
              <a:miter lim="800000"/>
              <a:headEnd/>
              <a:tailEnd/>
            </a:ln>
          </p:spPr>
          <p:txBody>
            <a:bodyPr anchor="ctr"/>
            <a:lstStyle/>
            <a:p>
              <a:pPr algn="r" eaLnBrk="1" hangingPunct="1">
                <a:spcBef>
                  <a:spcPct val="20000"/>
                </a:spcBef>
                <a:buSzPct val="130000"/>
              </a:pPr>
              <a:endParaRPr lang="zh-CN" altLang="en-US" sz="2000">
                <a:ea typeface="宋体" pitchFamily="2" charset="-122"/>
              </a:endParaRPr>
            </a:p>
          </p:txBody>
        </p:sp>
        <p:sp>
          <p:nvSpPr>
            <p:cNvPr id="457754" name="Text Box 26"/>
            <p:cNvSpPr txBox="1">
              <a:spLocks noChangeArrowheads="1"/>
            </p:cNvSpPr>
            <p:nvPr/>
          </p:nvSpPr>
          <p:spPr bwMode="auto">
            <a:xfrm>
              <a:off x="3377236" y="4896196"/>
              <a:ext cx="455656" cy="233503"/>
            </a:xfrm>
            <a:prstGeom prst="rect">
              <a:avLst/>
            </a:prstGeom>
            <a:noFill/>
            <a:ln w="25400" algn="ctr">
              <a:noFill/>
              <a:miter lim="800000"/>
              <a:headEnd/>
              <a:tailEnd/>
            </a:ln>
          </p:spPr>
          <p:txBody>
            <a:bodyPr/>
            <a:lstStyle/>
            <a:p>
              <a:r>
                <a:rPr lang="en-US" altLang="zh-CN" sz="1050">
                  <a:solidFill>
                    <a:srgbClr val="333333"/>
                  </a:solidFill>
                  <a:ea typeface="宋体" pitchFamily="2" charset="-122"/>
                </a:rPr>
                <a:t>MAP</a:t>
              </a:r>
              <a:endParaRPr lang="en-US" altLang="zh-CN" sz="1050" b="1">
                <a:ea typeface="宋体" pitchFamily="2" charset="-122"/>
              </a:endParaRPr>
            </a:p>
          </p:txBody>
        </p:sp>
        <p:sp>
          <p:nvSpPr>
            <p:cNvPr id="457755" name="AutoShape 27"/>
            <p:cNvSpPr>
              <a:spLocks noChangeArrowheads="1"/>
            </p:cNvSpPr>
            <p:nvPr/>
          </p:nvSpPr>
          <p:spPr bwMode="auto">
            <a:xfrm rot="215106">
              <a:off x="3313470" y="5423461"/>
              <a:ext cx="604441" cy="289996"/>
            </a:xfrm>
            <a:prstGeom prst="parallelogram">
              <a:avLst>
                <a:gd name="adj" fmla="val 49242"/>
              </a:avLst>
            </a:prstGeom>
            <a:solidFill>
              <a:srgbClr val="FFCC00"/>
            </a:solidFill>
            <a:ln w="25400" algn="ctr">
              <a:solidFill>
                <a:srgbClr val="333333"/>
              </a:solidFill>
              <a:miter lim="800000"/>
              <a:headEnd/>
              <a:tailEnd/>
            </a:ln>
          </p:spPr>
          <p:txBody>
            <a:bodyPr anchor="ctr"/>
            <a:lstStyle/>
            <a:p>
              <a:pPr algn="r" eaLnBrk="1" hangingPunct="1">
                <a:spcBef>
                  <a:spcPct val="20000"/>
                </a:spcBef>
                <a:buSzPct val="130000"/>
              </a:pPr>
              <a:endParaRPr lang="zh-CN" altLang="en-US" sz="2000">
                <a:ea typeface="宋体" pitchFamily="2" charset="-122"/>
              </a:endParaRPr>
            </a:p>
          </p:txBody>
        </p:sp>
        <p:sp>
          <p:nvSpPr>
            <p:cNvPr id="457756" name="Text Box 28"/>
            <p:cNvSpPr txBox="1">
              <a:spLocks noChangeArrowheads="1"/>
            </p:cNvSpPr>
            <p:nvPr/>
          </p:nvSpPr>
          <p:spPr bwMode="auto">
            <a:xfrm>
              <a:off x="3395834" y="5449824"/>
              <a:ext cx="468940" cy="234759"/>
            </a:xfrm>
            <a:prstGeom prst="rect">
              <a:avLst/>
            </a:prstGeom>
            <a:noFill/>
            <a:ln w="25400" algn="ctr">
              <a:noFill/>
              <a:miter lim="800000"/>
              <a:headEnd/>
              <a:tailEnd/>
            </a:ln>
          </p:spPr>
          <p:txBody>
            <a:bodyPr/>
            <a:lstStyle/>
            <a:p>
              <a:r>
                <a:rPr lang="en-US" altLang="zh-CN" sz="1050">
                  <a:solidFill>
                    <a:srgbClr val="333333"/>
                  </a:solidFill>
                  <a:ea typeface="宋体" pitchFamily="2" charset="-122"/>
                </a:rPr>
                <a:t>MAP</a:t>
              </a:r>
              <a:endParaRPr lang="en-US" altLang="zh-CN" sz="1050" b="1">
                <a:ea typeface="宋体" pitchFamily="2" charset="-122"/>
              </a:endParaRPr>
            </a:p>
          </p:txBody>
        </p:sp>
        <p:sp>
          <p:nvSpPr>
            <p:cNvPr id="457757" name="AutoShape 29"/>
            <p:cNvSpPr>
              <a:spLocks noChangeArrowheads="1"/>
            </p:cNvSpPr>
            <p:nvPr/>
          </p:nvSpPr>
          <p:spPr bwMode="auto">
            <a:xfrm>
              <a:off x="4611466" y="4107809"/>
              <a:ext cx="330782" cy="276187"/>
            </a:xfrm>
            <a:prstGeom prst="triangle">
              <a:avLst>
                <a:gd name="adj" fmla="val 50000"/>
              </a:avLst>
            </a:prstGeom>
            <a:solidFill>
              <a:srgbClr val="FFFF99"/>
            </a:solidFill>
            <a:ln w="25400" algn="ctr">
              <a:solidFill>
                <a:srgbClr val="333333"/>
              </a:solidFill>
              <a:miter lim="800000"/>
              <a:headEnd/>
              <a:tailEnd/>
            </a:ln>
          </p:spPr>
          <p:txBody>
            <a:bodyPr anchor="ctr"/>
            <a:lstStyle/>
            <a:p>
              <a:pPr algn="r" eaLnBrk="1" hangingPunct="1">
                <a:spcBef>
                  <a:spcPct val="20000"/>
                </a:spcBef>
                <a:buSzPct val="130000"/>
              </a:pPr>
              <a:endParaRPr lang="zh-CN" altLang="en-US" sz="2000">
                <a:ea typeface="宋体" pitchFamily="2" charset="-122"/>
              </a:endParaRPr>
            </a:p>
          </p:txBody>
        </p:sp>
        <p:sp>
          <p:nvSpPr>
            <p:cNvPr id="457758" name="AutoShape 30"/>
            <p:cNvSpPr>
              <a:spLocks noChangeArrowheads="1"/>
            </p:cNvSpPr>
            <p:nvPr/>
          </p:nvSpPr>
          <p:spPr bwMode="auto">
            <a:xfrm>
              <a:off x="4611466" y="4589880"/>
              <a:ext cx="330782" cy="277442"/>
            </a:xfrm>
            <a:prstGeom prst="triangle">
              <a:avLst>
                <a:gd name="adj" fmla="val 50000"/>
              </a:avLst>
            </a:prstGeom>
            <a:solidFill>
              <a:srgbClr val="99CCFF"/>
            </a:solidFill>
            <a:ln w="25400" algn="ctr">
              <a:solidFill>
                <a:srgbClr val="333333"/>
              </a:solidFill>
              <a:miter lim="800000"/>
              <a:headEnd/>
              <a:tailEnd/>
            </a:ln>
          </p:spPr>
          <p:txBody>
            <a:bodyPr anchor="ctr"/>
            <a:lstStyle/>
            <a:p>
              <a:pPr algn="r" eaLnBrk="1" hangingPunct="1">
                <a:spcBef>
                  <a:spcPct val="20000"/>
                </a:spcBef>
                <a:buSzPct val="130000"/>
              </a:pPr>
              <a:endParaRPr lang="zh-CN" altLang="en-US" sz="2000">
                <a:ea typeface="宋体" pitchFamily="2" charset="-122"/>
              </a:endParaRPr>
            </a:p>
          </p:txBody>
        </p:sp>
        <p:sp>
          <p:nvSpPr>
            <p:cNvPr id="457759" name="AutoShape 31"/>
            <p:cNvSpPr>
              <a:spLocks noChangeArrowheads="1"/>
            </p:cNvSpPr>
            <p:nvPr/>
          </p:nvSpPr>
          <p:spPr bwMode="auto">
            <a:xfrm>
              <a:off x="4652648" y="5128444"/>
              <a:ext cx="332111" cy="276187"/>
            </a:xfrm>
            <a:prstGeom prst="triangle">
              <a:avLst>
                <a:gd name="adj" fmla="val 50000"/>
              </a:avLst>
            </a:prstGeom>
            <a:solidFill>
              <a:srgbClr val="FF99CC"/>
            </a:solidFill>
            <a:ln w="25400" algn="ctr">
              <a:solidFill>
                <a:srgbClr val="333333"/>
              </a:solidFill>
              <a:miter lim="800000"/>
              <a:headEnd/>
              <a:tailEnd/>
            </a:ln>
          </p:spPr>
          <p:txBody>
            <a:bodyPr anchor="ctr"/>
            <a:lstStyle/>
            <a:p>
              <a:pPr algn="r" eaLnBrk="1" hangingPunct="1">
                <a:spcBef>
                  <a:spcPct val="20000"/>
                </a:spcBef>
                <a:buSzPct val="130000"/>
              </a:pPr>
              <a:endParaRPr lang="zh-CN" altLang="en-US" sz="2000">
                <a:ea typeface="宋体" pitchFamily="2" charset="-122"/>
              </a:endParaRPr>
            </a:p>
          </p:txBody>
        </p:sp>
        <p:sp>
          <p:nvSpPr>
            <p:cNvPr id="457760" name="AutoShape 32"/>
            <p:cNvSpPr>
              <a:spLocks noChangeArrowheads="1"/>
            </p:cNvSpPr>
            <p:nvPr/>
          </p:nvSpPr>
          <p:spPr bwMode="auto">
            <a:xfrm rot="10800000">
              <a:off x="5750454" y="3940841"/>
              <a:ext cx="468940" cy="283719"/>
            </a:xfrm>
            <a:custGeom>
              <a:avLst/>
              <a:gdLst>
                <a:gd name="T0" fmla="*/ 309 w 21600"/>
                <a:gd name="T1" fmla="*/ 113 h 21600"/>
                <a:gd name="T2" fmla="*/ 177 w 21600"/>
                <a:gd name="T3" fmla="*/ 226 h 21600"/>
                <a:gd name="T4" fmla="*/ 44 w 21600"/>
                <a:gd name="T5" fmla="*/ 113 h 21600"/>
                <a:gd name="T6" fmla="*/ 177 w 21600"/>
                <a:gd name="T7" fmla="*/ 0 h 21600"/>
                <a:gd name="T8" fmla="*/ 0 60000 65536"/>
                <a:gd name="T9" fmla="*/ 0 60000 65536"/>
                <a:gd name="T10" fmla="*/ 0 60000 65536"/>
                <a:gd name="T11" fmla="*/ 0 60000 65536"/>
                <a:gd name="T12" fmla="*/ 4528 w 21600"/>
                <a:gd name="T13" fmla="*/ 4492 h 21600"/>
                <a:gd name="T14" fmla="*/ 17072 w 21600"/>
                <a:gd name="T15" fmla="*/ 17108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9966FF"/>
            </a:solidFill>
            <a:ln w="25400" algn="ctr">
              <a:solidFill>
                <a:srgbClr val="333333"/>
              </a:solidFill>
              <a:miter lim="800000"/>
              <a:headEnd/>
              <a:tailEnd/>
            </a:ln>
          </p:spPr>
          <p:txBody>
            <a:bodyPr rot="10800000" anchor="ctr"/>
            <a:lstStyle/>
            <a:p>
              <a:pPr algn="r" eaLnBrk="1" hangingPunct="1">
                <a:spcBef>
                  <a:spcPct val="20000"/>
                </a:spcBef>
                <a:buSzPct val="130000"/>
              </a:pPr>
              <a:endParaRPr lang="zh-CN" altLang="en-US" sz="2000">
                <a:ea typeface="宋体" pitchFamily="2" charset="-122"/>
              </a:endParaRPr>
            </a:p>
          </p:txBody>
        </p:sp>
        <p:sp>
          <p:nvSpPr>
            <p:cNvPr id="457761" name="AutoShape 33"/>
            <p:cNvSpPr>
              <a:spLocks noChangeArrowheads="1"/>
            </p:cNvSpPr>
            <p:nvPr/>
          </p:nvSpPr>
          <p:spPr bwMode="auto">
            <a:xfrm rot="10800000">
              <a:off x="5806248" y="4576070"/>
              <a:ext cx="470269" cy="283719"/>
            </a:xfrm>
            <a:custGeom>
              <a:avLst/>
              <a:gdLst>
                <a:gd name="T0" fmla="*/ 310 w 21600"/>
                <a:gd name="T1" fmla="*/ 113 h 21600"/>
                <a:gd name="T2" fmla="*/ 177 w 21600"/>
                <a:gd name="T3" fmla="*/ 226 h 21600"/>
                <a:gd name="T4" fmla="*/ 44 w 21600"/>
                <a:gd name="T5" fmla="*/ 113 h 21600"/>
                <a:gd name="T6" fmla="*/ 177 w 21600"/>
                <a:gd name="T7" fmla="*/ 0 h 21600"/>
                <a:gd name="T8" fmla="*/ 0 60000 65536"/>
                <a:gd name="T9" fmla="*/ 0 60000 65536"/>
                <a:gd name="T10" fmla="*/ 0 60000 65536"/>
                <a:gd name="T11" fmla="*/ 0 60000 65536"/>
                <a:gd name="T12" fmla="*/ 4515 w 21600"/>
                <a:gd name="T13" fmla="*/ 4492 h 21600"/>
                <a:gd name="T14" fmla="*/ 17085 w 21600"/>
                <a:gd name="T15" fmla="*/ 17108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9966FF"/>
            </a:solidFill>
            <a:ln w="25400" algn="ctr">
              <a:solidFill>
                <a:srgbClr val="333333"/>
              </a:solidFill>
              <a:miter lim="800000"/>
              <a:headEnd/>
              <a:tailEnd/>
            </a:ln>
          </p:spPr>
          <p:txBody>
            <a:bodyPr rot="10800000" anchor="ctr"/>
            <a:lstStyle/>
            <a:p>
              <a:pPr algn="r" eaLnBrk="1" hangingPunct="1">
                <a:spcBef>
                  <a:spcPct val="20000"/>
                </a:spcBef>
                <a:buSzPct val="130000"/>
              </a:pPr>
              <a:endParaRPr lang="zh-CN" altLang="en-US" sz="2000">
                <a:ea typeface="宋体" pitchFamily="2" charset="-122"/>
              </a:endParaRPr>
            </a:p>
          </p:txBody>
        </p:sp>
        <p:sp>
          <p:nvSpPr>
            <p:cNvPr id="457762" name="AutoShape 34"/>
            <p:cNvSpPr>
              <a:spLocks noChangeArrowheads="1"/>
            </p:cNvSpPr>
            <p:nvPr/>
          </p:nvSpPr>
          <p:spPr bwMode="auto">
            <a:xfrm rot="10800000">
              <a:off x="5814219" y="5236407"/>
              <a:ext cx="470269" cy="284974"/>
            </a:xfrm>
            <a:custGeom>
              <a:avLst/>
              <a:gdLst>
                <a:gd name="T0" fmla="*/ 310 w 21600"/>
                <a:gd name="T1" fmla="*/ 114 h 21600"/>
                <a:gd name="T2" fmla="*/ 177 w 21600"/>
                <a:gd name="T3" fmla="*/ 227 h 21600"/>
                <a:gd name="T4" fmla="*/ 44 w 21600"/>
                <a:gd name="T5" fmla="*/ 114 h 21600"/>
                <a:gd name="T6" fmla="*/ 177 w 21600"/>
                <a:gd name="T7" fmla="*/ 0 h 21600"/>
                <a:gd name="T8" fmla="*/ 0 60000 65536"/>
                <a:gd name="T9" fmla="*/ 0 60000 65536"/>
                <a:gd name="T10" fmla="*/ 0 60000 65536"/>
                <a:gd name="T11" fmla="*/ 0 60000 65536"/>
                <a:gd name="T12" fmla="*/ 4515 w 21600"/>
                <a:gd name="T13" fmla="*/ 4472 h 21600"/>
                <a:gd name="T14" fmla="*/ 17085 w 21600"/>
                <a:gd name="T15" fmla="*/ 17128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9966FF"/>
            </a:solidFill>
            <a:ln w="25400" algn="ctr">
              <a:solidFill>
                <a:srgbClr val="333333"/>
              </a:solidFill>
              <a:miter lim="800000"/>
              <a:headEnd/>
              <a:tailEnd/>
            </a:ln>
          </p:spPr>
          <p:txBody>
            <a:bodyPr rot="10800000" anchor="ctr"/>
            <a:lstStyle/>
            <a:p>
              <a:pPr algn="r" eaLnBrk="1" hangingPunct="1">
                <a:spcBef>
                  <a:spcPct val="20000"/>
                </a:spcBef>
                <a:buSzPct val="130000"/>
              </a:pPr>
              <a:endParaRPr lang="zh-CN" altLang="en-US" sz="2000">
                <a:ea typeface="宋体" pitchFamily="2" charset="-122"/>
              </a:endParaRPr>
            </a:p>
          </p:txBody>
        </p:sp>
        <p:sp>
          <p:nvSpPr>
            <p:cNvPr id="457763" name="Text Box 35"/>
            <p:cNvSpPr txBox="1">
              <a:spLocks noChangeArrowheads="1"/>
            </p:cNvSpPr>
            <p:nvPr/>
          </p:nvSpPr>
          <p:spPr bwMode="auto">
            <a:xfrm>
              <a:off x="5709272" y="3984780"/>
              <a:ext cx="454327" cy="234759"/>
            </a:xfrm>
            <a:prstGeom prst="rect">
              <a:avLst/>
            </a:prstGeom>
            <a:noFill/>
            <a:ln w="25400" algn="ctr">
              <a:noFill/>
              <a:miter lim="800000"/>
              <a:headEnd/>
              <a:tailEnd/>
            </a:ln>
          </p:spPr>
          <p:txBody>
            <a:bodyPr/>
            <a:lstStyle/>
            <a:p>
              <a:pPr algn="r"/>
              <a:r>
                <a:rPr lang="en-US" altLang="zh-CN" sz="1050">
                  <a:solidFill>
                    <a:srgbClr val="333333"/>
                  </a:solidFill>
                  <a:ea typeface="宋体" pitchFamily="2" charset="-122"/>
                </a:rPr>
                <a:t>RE</a:t>
              </a:r>
              <a:endParaRPr lang="en-US" altLang="zh-CN" sz="1050" b="1">
                <a:ea typeface="宋体" pitchFamily="2" charset="-122"/>
              </a:endParaRPr>
            </a:p>
          </p:txBody>
        </p:sp>
        <p:sp>
          <p:nvSpPr>
            <p:cNvPr id="457764" name="Text Box 36"/>
            <p:cNvSpPr txBox="1">
              <a:spLocks noChangeArrowheads="1"/>
            </p:cNvSpPr>
            <p:nvPr/>
          </p:nvSpPr>
          <p:spPr bwMode="auto">
            <a:xfrm>
              <a:off x="5759753" y="4597412"/>
              <a:ext cx="454327" cy="234759"/>
            </a:xfrm>
            <a:prstGeom prst="rect">
              <a:avLst/>
            </a:prstGeom>
            <a:noFill/>
            <a:ln w="25400" algn="ctr">
              <a:noFill/>
              <a:miter lim="800000"/>
              <a:headEnd/>
              <a:tailEnd/>
            </a:ln>
          </p:spPr>
          <p:txBody>
            <a:bodyPr/>
            <a:lstStyle/>
            <a:p>
              <a:pPr algn="r"/>
              <a:r>
                <a:rPr lang="en-US" altLang="zh-CN" sz="1050">
                  <a:solidFill>
                    <a:srgbClr val="333333"/>
                  </a:solidFill>
                  <a:ea typeface="宋体" pitchFamily="2" charset="-122"/>
                </a:rPr>
                <a:t>DU</a:t>
              </a:r>
              <a:endParaRPr lang="en-US" altLang="zh-CN" sz="1050" b="1">
                <a:ea typeface="宋体" pitchFamily="2" charset="-122"/>
              </a:endParaRPr>
            </a:p>
          </p:txBody>
        </p:sp>
        <p:sp>
          <p:nvSpPr>
            <p:cNvPr id="457765" name="Text Box 37"/>
            <p:cNvSpPr txBox="1">
              <a:spLocks noChangeArrowheads="1"/>
            </p:cNvSpPr>
            <p:nvPr/>
          </p:nvSpPr>
          <p:spPr bwMode="auto">
            <a:xfrm>
              <a:off x="5758424" y="5279091"/>
              <a:ext cx="454327" cy="234759"/>
            </a:xfrm>
            <a:prstGeom prst="rect">
              <a:avLst/>
            </a:prstGeom>
            <a:noFill/>
            <a:ln w="25400" algn="ctr">
              <a:noFill/>
              <a:miter lim="800000"/>
              <a:headEnd/>
              <a:tailEnd/>
            </a:ln>
          </p:spPr>
          <p:txBody>
            <a:bodyPr/>
            <a:lstStyle/>
            <a:p>
              <a:pPr algn="r"/>
              <a:r>
                <a:rPr lang="en-US" altLang="zh-CN" sz="1050">
                  <a:solidFill>
                    <a:srgbClr val="333333"/>
                  </a:solidFill>
                  <a:ea typeface="宋体" pitchFamily="2" charset="-122"/>
                </a:rPr>
                <a:t>CE</a:t>
              </a:r>
              <a:endParaRPr lang="en-US" altLang="zh-CN" sz="1050" b="1">
                <a:ea typeface="宋体" pitchFamily="2" charset="-122"/>
              </a:endParaRPr>
            </a:p>
          </p:txBody>
        </p:sp>
        <p:sp>
          <p:nvSpPr>
            <p:cNvPr id="457766" name="AutoShape 38"/>
            <p:cNvSpPr>
              <a:spLocks noChangeArrowheads="1"/>
            </p:cNvSpPr>
            <p:nvPr/>
          </p:nvSpPr>
          <p:spPr bwMode="auto">
            <a:xfrm>
              <a:off x="6576745" y="3947118"/>
              <a:ext cx="438386" cy="268654"/>
            </a:xfrm>
            <a:prstGeom prst="octagon">
              <a:avLst>
                <a:gd name="adj" fmla="val 29287"/>
              </a:avLst>
            </a:prstGeom>
            <a:solidFill>
              <a:srgbClr val="FF6600"/>
            </a:solidFill>
            <a:ln w="25400" algn="ctr">
              <a:solidFill>
                <a:srgbClr val="333333"/>
              </a:solidFill>
              <a:miter lim="800000"/>
              <a:headEnd/>
              <a:tailEnd/>
            </a:ln>
          </p:spPr>
          <p:txBody>
            <a:bodyPr anchor="ctr"/>
            <a:lstStyle/>
            <a:p>
              <a:pPr algn="r" eaLnBrk="1" hangingPunct="1">
                <a:spcBef>
                  <a:spcPct val="20000"/>
                </a:spcBef>
                <a:buSzPct val="130000"/>
              </a:pPr>
              <a:endParaRPr lang="zh-CN" altLang="en-US" sz="2000">
                <a:ea typeface="宋体" pitchFamily="2" charset="-122"/>
              </a:endParaRPr>
            </a:p>
          </p:txBody>
        </p:sp>
        <p:sp>
          <p:nvSpPr>
            <p:cNvPr id="457767" name="AutoShape 39"/>
            <p:cNvSpPr>
              <a:spLocks noChangeArrowheads="1"/>
            </p:cNvSpPr>
            <p:nvPr/>
          </p:nvSpPr>
          <p:spPr bwMode="auto">
            <a:xfrm>
              <a:off x="6567446" y="4559750"/>
              <a:ext cx="438386" cy="268654"/>
            </a:xfrm>
            <a:prstGeom prst="octagon">
              <a:avLst>
                <a:gd name="adj" fmla="val 29287"/>
              </a:avLst>
            </a:prstGeom>
            <a:solidFill>
              <a:srgbClr val="FF6600"/>
            </a:solidFill>
            <a:ln w="25400" algn="ctr">
              <a:solidFill>
                <a:srgbClr val="333333"/>
              </a:solidFill>
              <a:miter lim="800000"/>
              <a:headEnd/>
              <a:tailEnd/>
            </a:ln>
          </p:spPr>
          <p:txBody>
            <a:bodyPr anchor="ctr"/>
            <a:lstStyle/>
            <a:p>
              <a:pPr algn="r" eaLnBrk="1" hangingPunct="1">
                <a:spcBef>
                  <a:spcPct val="20000"/>
                </a:spcBef>
                <a:buSzPct val="130000"/>
              </a:pPr>
              <a:endParaRPr lang="zh-CN" altLang="en-US" sz="2000">
                <a:ea typeface="宋体" pitchFamily="2" charset="-122"/>
              </a:endParaRPr>
            </a:p>
          </p:txBody>
        </p:sp>
        <p:sp>
          <p:nvSpPr>
            <p:cNvPr id="457768" name="AutoShape 40"/>
            <p:cNvSpPr>
              <a:spLocks noChangeArrowheads="1"/>
            </p:cNvSpPr>
            <p:nvPr/>
          </p:nvSpPr>
          <p:spPr bwMode="auto">
            <a:xfrm>
              <a:off x="6616598" y="5188702"/>
              <a:ext cx="438386" cy="268654"/>
            </a:xfrm>
            <a:prstGeom prst="octagon">
              <a:avLst>
                <a:gd name="adj" fmla="val 29287"/>
              </a:avLst>
            </a:prstGeom>
            <a:solidFill>
              <a:srgbClr val="FF6600"/>
            </a:solidFill>
            <a:ln w="25400" algn="ctr">
              <a:solidFill>
                <a:srgbClr val="333333"/>
              </a:solidFill>
              <a:miter lim="800000"/>
              <a:headEnd/>
              <a:tailEnd/>
            </a:ln>
          </p:spPr>
          <p:txBody>
            <a:bodyPr anchor="ctr"/>
            <a:lstStyle/>
            <a:p>
              <a:pPr algn="r" eaLnBrk="1" hangingPunct="1">
                <a:spcBef>
                  <a:spcPct val="20000"/>
                </a:spcBef>
                <a:buSzPct val="130000"/>
              </a:pPr>
              <a:endParaRPr lang="zh-CN" altLang="en-US" sz="2000">
                <a:ea typeface="宋体" pitchFamily="2" charset="-122"/>
              </a:endParaRPr>
            </a:p>
          </p:txBody>
        </p:sp>
        <p:sp>
          <p:nvSpPr>
            <p:cNvPr id="457769" name="Line 41"/>
            <p:cNvSpPr>
              <a:spLocks noChangeShapeType="1"/>
            </p:cNvSpPr>
            <p:nvPr/>
          </p:nvSpPr>
          <p:spPr bwMode="auto">
            <a:xfrm flipV="1">
              <a:off x="2630651" y="4007377"/>
              <a:ext cx="721344" cy="115496"/>
            </a:xfrm>
            <a:prstGeom prst="line">
              <a:avLst/>
            </a:prstGeom>
            <a:noFill/>
            <a:ln w="25400">
              <a:solidFill>
                <a:srgbClr val="003399"/>
              </a:solidFill>
              <a:round/>
              <a:headEnd/>
              <a:tailEnd type="triangle" w="med" len="med"/>
            </a:ln>
          </p:spPr>
          <p:txBody>
            <a:bodyPr anchor="ctr"/>
            <a:lstStyle/>
            <a:p>
              <a:endParaRPr lang="zh-CN" altLang="en-US" sz="2000"/>
            </a:p>
          </p:txBody>
        </p:sp>
        <p:sp>
          <p:nvSpPr>
            <p:cNvPr id="457770" name="Line 42"/>
            <p:cNvSpPr>
              <a:spLocks noChangeShapeType="1"/>
            </p:cNvSpPr>
            <p:nvPr/>
          </p:nvSpPr>
          <p:spPr bwMode="auto">
            <a:xfrm flipV="1">
              <a:off x="2705044" y="4513301"/>
              <a:ext cx="615069" cy="62770"/>
            </a:xfrm>
            <a:prstGeom prst="line">
              <a:avLst/>
            </a:prstGeom>
            <a:noFill/>
            <a:ln w="25400">
              <a:solidFill>
                <a:srgbClr val="003399"/>
              </a:solidFill>
              <a:round/>
              <a:headEnd/>
              <a:tailEnd type="triangle" w="med" len="med"/>
            </a:ln>
          </p:spPr>
          <p:txBody>
            <a:bodyPr anchor="ctr"/>
            <a:lstStyle/>
            <a:p>
              <a:endParaRPr lang="zh-CN" altLang="en-US" sz="2000"/>
            </a:p>
          </p:txBody>
        </p:sp>
        <p:sp>
          <p:nvSpPr>
            <p:cNvPr id="457771" name="Line 43"/>
            <p:cNvSpPr>
              <a:spLocks noChangeShapeType="1"/>
            </p:cNvSpPr>
            <p:nvPr/>
          </p:nvSpPr>
          <p:spPr bwMode="auto">
            <a:xfrm flipV="1">
              <a:off x="2622680" y="5019224"/>
              <a:ext cx="705403" cy="53982"/>
            </a:xfrm>
            <a:prstGeom prst="line">
              <a:avLst/>
            </a:prstGeom>
            <a:noFill/>
            <a:ln w="25400">
              <a:solidFill>
                <a:srgbClr val="003399"/>
              </a:solidFill>
              <a:round/>
              <a:headEnd/>
              <a:tailEnd type="triangle" w="med" len="med"/>
            </a:ln>
          </p:spPr>
          <p:txBody>
            <a:bodyPr anchor="ctr"/>
            <a:lstStyle/>
            <a:p>
              <a:endParaRPr lang="zh-CN" altLang="en-US" sz="2000"/>
            </a:p>
          </p:txBody>
        </p:sp>
        <p:sp>
          <p:nvSpPr>
            <p:cNvPr id="457772" name="Line 44"/>
            <p:cNvSpPr>
              <a:spLocks noChangeShapeType="1"/>
            </p:cNvSpPr>
            <p:nvPr/>
          </p:nvSpPr>
          <p:spPr bwMode="auto">
            <a:xfrm>
              <a:off x="2662534" y="5517616"/>
              <a:ext cx="724001" cy="22597"/>
            </a:xfrm>
            <a:prstGeom prst="line">
              <a:avLst/>
            </a:prstGeom>
            <a:noFill/>
            <a:ln w="25400">
              <a:solidFill>
                <a:srgbClr val="003399"/>
              </a:solidFill>
              <a:round/>
              <a:headEnd/>
              <a:tailEnd type="triangle" w="med" len="med"/>
            </a:ln>
          </p:spPr>
          <p:txBody>
            <a:bodyPr anchor="ctr"/>
            <a:lstStyle/>
            <a:p>
              <a:endParaRPr lang="zh-CN" altLang="en-US" sz="2000"/>
            </a:p>
          </p:txBody>
        </p:sp>
        <p:sp>
          <p:nvSpPr>
            <p:cNvPr id="457773" name="Line 45"/>
            <p:cNvSpPr>
              <a:spLocks noChangeShapeType="1"/>
            </p:cNvSpPr>
            <p:nvPr/>
          </p:nvSpPr>
          <p:spPr bwMode="auto">
            <a:xfrm>
              <a:off x="3847504" y="4016165"/>
              <a:ext cx="831176" cy="228175"/>
            </a:xfrm>
            <a:prstGeom prst="line">
              <a:avLst/>
            </a:prstGeom>
            <a:noFill/>
            <a:ln w="25400">
              <a:solidFill>
                <a:srgbClr val="003399"/>
              </a:solidFill>
              <a:round/>
              <a:headEnd/>
              <a:tailEnd type="triangle" w="med" len="med"/>
            </a:ln>
          </p:spPr>
          <p:txBody>
            <a:bodyPr anchor="ctr"/>
            <a:lstStyle/>
            <a:p>
              <a:endParaRPr lang="zh-CN" altLang="en-US" sz="2000"/>
            </a:p>
          </p:txBody>
        </p:sp>
        <p:sp>
          <p:nvSpPr>
            <p:cNvPr id="457774" name="Line 46"/>
            <p:cNvSpPr>
              <a:spLocks noChangeShapeType="1"/>
            </p:cNvSpPr>
            <p:nvPr/>
          </p:nvSpPr>
          <p:spPr bwMode="auto">
            <a:xfrm>
              <a:off x="3831563" y="4520833"/>
              <a:ext cx="839497" cy="211187"/>
            </a:xfrm>
            <a:prstGeom prst="line">
              <a:avLst/>
            </a:prstGeom>
            <a:noFill/>
            <a:ln w="25400">
              <a:solidFill>
                <a:srgbClr val="003399"/>
              </a:solidFill>
              <a:round/>
              <a:headEnd/>
              <a:tailEnd type="triangle" w="med" len="med"/>
            </a:ln>
          </p:spPr>
          <p:txBody>
            <a:bodyPr anchor="ctr"/>
            <a:lstStyle/>
            <a:p>
              <a:endParaRPr lang="zh-CN" altLang="en-US" sz="2000"/>
            </a:p>
          </p:txBody>
        </p:sp>
        <p:sp>
          <p:nvSpPr>
            <p:cNvPr id="457775" name="Line 47"/>
            <p:cNvSpPr>
              <a:spLocks noChangeShapeType="1"/>
            </p:cNvSpPr>
            <p:nvPr/>
          </p:nvSpPr>
          <p:spPr bwMode="auto">
            <a:xfrm flipV="1">
              <a:off x="3848832" y="4251960"/>
              <a:ext cx="829848" cy="243764"/>
            </a:xfrm>
            <a:prstGeom prst="line">
              <a:avLst/>
            </a:prstGeom>
            <a:noFill/>
            <a:ln w="25400">
              <a:solidFill>
                <a:srgbClr val="003399"/>
              </a:solidFill>
              <a:round/>
              <a:headEnd/>
              <a:tailEnd type="triangle" w="med" len="med"/>
            </a:ln>
          </p:spPr>
          <p:txBody>
            <a:bodyPr anchor="ctr"/>
            <a:lstStyle/>
            <a:p>
              <a:endParaRPr lang="zh-CN" altLang="en-US" sz="2000"/>
            </a:p>
          </p:txBody>
        </p:sp>
        <p:sp>
          <p:nvSpPr>
            <p:cNvPr id="457776" name="Line 48"/>
            <p:cNvSpPr>
              <a:spLocks noChangeShapeType="1"/>
            </p:cNvSpPr>
            <p:nvPr/>
          </p:nvSpPr>
          <p:spPr bwMode="auto">
            <a:xfrm>
              <a:off x="3814293" y="5041821"/>
              <a:ext cx="910107" cy="231219"/>
            </a:xfrm>
            <a:prstGeom prst="line">
              <a:avLst/>
            </a:prstGeom>
            <a:noFill/>
            <a:ln w="25400">
              <a:solidFill>
                <a:srgbClr val="003399"/>
              </a:solidFill>
              <a:round/>
              <a:headEnd/>
              <a:tailEnd type="triangle" w="med" len="med"/>
            </a:ln>
          </p:spPr>
          <p:txBody>
            <a:bodyPr anchor="ctr"/>
            <a:lstStyle/>
            <a:p>
              <a:endParaRPr lang="zh-CN" altLang="en-US" sz="2000"/>
            </a:p>
          </p:txBody>
        </p:sp>
        <p:sp>
          <p:nvSpPr>
            <p:cNvPr id="457777" name="Line 49"/>
            <p:cNvSpPr>
              <a:spLocks noChangeShapeType="1"/>
            </p:cNvSpPr>
            <p:nvPr/>
          </p:nvSpPr>
          <p:spPr bwMode="auto">
            <a:xfrm flipV="1">
              <a:off x="3766468" y="4274820"/>
              <a:ext cx="896971" cy="591246"/>
            </a:xfrm>
            <a:prstGeom prst="line">
              <a:avLst/>
            </a:prstGeom>
            <a:noFill/>
            <a:ln w="25400">
              <a:solidFill>
                <a:srgbClr val="003399"/>
              </a:solidFill>
              <a:round/>
              <a:headEnd/>
              <a:tailEnd type="triangle" w="med" len="med"/>
            </a:ln>
          </p:spPr>
          <p:txBody>
            <a:bodyPr anchor="ctr"/>
            <a:lstStyle/>
            <a:p>
              <a:endParaRPr lang="zh-CN" altLang="en-US" sz="2000"/>
            </a:p>
          </p:txBody>
        </p:sp>
        <p:sp>
          <p:nvSpPr>
            <p:cNvPr id="457778" name="Line 50"/>
            <p:cNvSpPr>
              <a:spLocks noChangeShapeType="1"/>
            </p:cNvSpPr>
            <p:nvPr/>
          </p:nvSpPr>
          <p:spPr bwMode="auto">
            <a:xfrm flipV="1">
              <a:off x="3823592" y="4732020"/>
              <a:ext cx="847468" cy="677632"/>
            </a:xfrm>
            <a:prstGeom prst="line">
              <a:avLst/>
            </a:prstGeom>
            <a:noFill/>
            <a:ln w="25400">
              <a:solidFill>
                <a:srgbClr val="003399"/>
              </a:solidFill>
              <a:round/>
              <a:headEnd/>
              <a:tailEnd type="triangle" w="med" len="med"/>
            </a:ln>
          </p:spPr>
          <p:txBody>
            <a:bodyPr anchor="ctr"/>
            <a:lstStyle/>
            <a:p>
              <a:endParaRPr lang="zh-CN" altLang="en-US" sz="2000"/>
            </a:p>
          </p:txBody>
        </p:sp>
        <p:sp>
          <p:nvSpPr>
            <p:cNvPr id="457779" name="Line 51"/>
            <p:cNvSpPr>
              <a:spLocks noChangeShapeType="1"/>
            </p:cNvSpPr>
            <p:nvPr/>
          </p:nvSpPr>
          <p:spPr bwMode="auto">
            <a:xfrm flipV="1">
              <a:off x="3823592" y="5280660"/>
              <a:ext cx="877948" cy="352451"/>
            </a:xfrm>
            <a:prstGeom prst="line">
              <a:avLst/>
            </a:prstGeom>
            <a:noFill/>
            <a:ln w="25400">
              <a:solidFill>
                <a:srgbClr val="003399"/>
              </a:solidFill>
              <a:round/>
              <a:headEnd/>
              <a:tailEnd type="triangle" w="med" len="med"/>
            </a:ln>
          </p:spPr>
          <p:txBody>
            <a:bodyPr anchor="ctr"/>
            <a:lstStyle/>
            <a:p>
              <a:endParaRPr lang="zh-CN" altLang="en-US" sz="2000"/>
            </a:p>
          </p:txBody>
        </p:sp>
        <p:sp>
          <p:nvSpPr>
            <p:cNvPr id="457780" name="Line 52"/>
            <p:cNvSpPr>
              <a:spLocks noChangeShapeType="1"/>
            </p:cNvSpPr>
            <p:nvPr/>
          </p:nvSpPr>
          <p:spPr bwMode="auto">
            <a:xfrm flipV="1">
              <a:off x="4884420" y="4061458"/>
              <a:ext cx="952500" cy="175261"/>
            </a:xfrm>
            <a:prstGeom prst="line">
              <a:avLst/>
            </a:prstGeom>
            <a:noFill/>
            <a:ln w="25400">
              <a:solidFill>
                <a:srgbClr val="003399"/>
              </a:solidFill>
              <a:round/>
              <a:headEnd/>
              <a:tailEnd type="triangle" w="med" len="med"/>
            </a:ln>
          </p:spPr>
          <p:txBody>
            <a:bodyPr anchor="ctr"/>
            <a:lstStyle/>
            <a:p>
              <a:endParaRPr lang="zh-CN" altLang="en-US" sz="2000"/>
            </a:p>
          </p:txBody>
        </p:sp>
        <p:sp>
          <p:nvSpPr>
            <p:cNvPr id="457781" name="Line 53"/>
            <p:cNvSpPr>
              <a:spLocks noChangeShapeType="1"/>
            </p:cNvSpPr>
            <p:nvPr/>
          </p:nvSpPr>
          <p:spPr bwMode="auto">
            <a:xfrm flipV="1">
              <a:off x="4884420" y="4693920"/>
              <a:ext cx="1013460" cy="30480"/>
            </a:xfrm>
            <a:prstGeom prst="line">
              <a:avLst/>
            </a:prstGeom>
            <a:noFill/>
            <a:ln w="25400">
              <a:solidFill>
                <a:srgbClr val="003399"/>
              </a:solidFill>
              <a:round/>
              <a:headEnd/>
              <a:tailEnd type="triangle" w="med" len="med"/>
            </a:ln>
          </p:spPr>
          <p:txBody>
            <a:bodyPr anchor="ctr"/>
            <a:lstStyle/>
            <a:p>
              <a:endParaRPr lang="zh-CN" altLang="en-US" sz="2000"/>
            </a:p>
          </p:txBody>
        </p:sp>
        <p:sp>
          <p:nvSpPr>
            <p:cNvPr id="457782" name="Line 54"/>
            <p:cNvSpPr>
              <a:spLocks noChangeShapeType="1"/>
            </p:cNvSpPr>
            <p:nvPr/>
          </p:nvSpPr>
          <p:spPr bwMode="auto">
            <a:xfrm>
              <a:off x="4907280" y="5265420"/>
              <a:ext cx="975360" cy="91440"/>
            </a:xfrm>
            <a:prstGeom prst="line">
              <a:avLst/>
            </a:prstGeom>
            <a:noFill/>
            <a:ln w="25400">
              <a:solidFill>
                <a:srgbClr val="003399"/>
              </a:solidFill>
              <a:round/>
              <a:headEnd/>
              <a:tailEnd type="triangle" w="med" len="med"/>
            </a:ln>
          </p:spPr>
          <p:txBody>
            <a:bodyPr anchor="ctr"/>
            <a:lstStyle/>
            <a:p>
              <a:endParaRPr lang="zh-CN" altLang="en-US" sz="2000"/>
            </a:p>
          </p:txBody>
        </p:sp>
        <p:sp>
          <p:nvSpPr>
            <p:cNvPr id="457783" name="Line 55"/>
            <p:cNvSpPr>
              <a:spLocks noChangeShapeType="1"/>
            </p:cNvSpPr>
            <p:nvPr/>
          </p:nvSpPr>
          <p:spPr bwMode="auto">
            <a:xfrm>
              <a:off x="6156957" y="4031230"/>
              <a:ext cx="390562" cy="13809"/>
            </a:xfrm>
            <a:prstGeom prst="line">
              <a:avLst/>
            </a:prstGeom>
            <a:noFill/>
            <a:ln w="25400">
              <a:solidFill>
                <a:srgbClr val="003399"/>
              </a:solidFill>
              <a:round/>
              <a:headEnd/>
              <a:tailEnd type="triangle" w="med" len="med"/>
            </a:ln>
          </p:spPr>
          <p:txBody>
            <a:bodyPr anchor="ctr"/>
            <a:lstStyle/>
            <a:p>
              <a:endParaRPr lang="zh-CN" altLang="en-US" sz="2000"/>
            </a:p>
          </p:txBody>
        </p:sp>
        <p:sp>
          <p:nvSpPr>
            <p:cNvPr id="457784" name="Line 56"/>
            <p:cNvSpPr>
              <a:spLocks noChangeShapeType="1"/>
            </p:cNvSpPr>
            <p:nvPr/>
          </p:nvSpPr>
          <p:spPr bwMode="auto">
            <a:xfrm>
              <a:off x="6237992" y="4699099"/>
              <a:ext cx="302885" cy="13809"/>
            </a:xfrm>
            <a:prstGeom prst="line">
              <a:avLst/>
            </a:prstGeom>
            <a:noFill/>
            <a:ln w="25400">
              <a:solidFill>
                <a:srgbClr val="003399"/>
              </a:solidFill>
              <a:round/>
              <a:headEnd/>
              <a:tailEnd type="triangle" w="med" len="med"/>
            </a:ln>
          </p:spPr>
          <p:txBody>
            <a:bodyPr anchor="ctr"/>
            <a:lstStyle/>
            <a:p>
              <a:endParaRPr lang="zh-CN" altLang="en-US" sz="2000"/>
            </a:p>
          </p:txBody>
        </p:sp>
        <p:sp>
          <p:nvSpPr>
            <p:cNvPr id="457785" name="Line 57"/>
            <p:cNvSpPr>
              <a:spLocks noChangeShapeType="1"/>
            </p:cNvSpPr>
            <p:nvPr/>
          </p:nvSpPr>
          <p:spPr bwMode="auto">
            <a:xfrm flipV="1">
              <a:off x="6271203" y="5341861"/>
              <a:ext cx="341410" cy="46450"/>
            </a:xfrm>
            <a:prstGeom prst="line">
              <a:avLst/>
            </a:prstGeom>
            <a:noFill/>
            <a:ln w="25400">
              <a:solidFill>
                <a:srgbClr val="003399"/>
              </a:solidFill>
              <a:round/>
              <a:headEnd/>
              <a:tailEnd type="triangle" w="med" len="med"/>
            </a:ln>
          </p:spPr>
          <p:txBody>
            <a:bodyPr anchor="ctr"/>
            <a:lstStyle/>
            <a:p>
              <a:endParaRPr lang="zh-CN" altLang="en-US" sz="2000"/>
            </a:p>
          </p:txBody>
        </p:sp>
        <p:sp>
          <p:nvSpPr>
            <p:cNvPr id="457786" name="Text Box 58"/>
            <p:cNvSpPr txBox="1">
              <a:spLocks noChangeArrowheads="1"/>
            </p:cNvSpPr>
            <p:nvPr/>
          </p:nvSpPr>
          <p:spPr bwMode="auto">
            <a:xfrm>
              <a:off x="2104588" y="3709849"/>
              <a:ext cx="623039" cy="171989"/>
            </a:xfrm>
            <a:prstGeom prst="rect">
              <a:avLst/>
            </a:prstGeom>
            <a:noFill/>
            <a:ln w="25400" algn="ctr">
              <a:noFill/>
              <a:miter lim="800000"/>
              <a:headEnd/>
              <a:tailEnd/>
            </a:ln>
          </p:spPr>
          <p:txBody>
            <a:bodyPr lIns="0" tIns="0" rIns="0" bIns="0"/>
            <a:lstStyle/>
            <a:p>
              <a:r>
                <a:rPr lang="en-US" altLang="zh-CN" sz="1000" dirty="0">
                  <a:ea typeface="宋体" pitchFamily="2" charset="-122"/>
                </a:rPr>
                <a:t>Partitioned Input</a:t>
              </a:r>
              <a:endParaRPr lang="en-US" altLang="zh-CN" sz="1000" b="1" dirty="0">
                <a:ea typeface="宋体" pitchFamily="2" charset="-122"/>
              </a:endParaRPr>
            </a:p>
          </p:txBody>
        </p:sp>
        <p:sp>
          <p:nvSpPr>
            <p:cNvPr id="457787" name="Text Box 59"/>
            <p:cNvSpPr txBox="1">
              <a:spLocks noChangeArrowheads="1"/>
            </p:cNvSpPr>
            <p:nvPr/>
          </p:nvSpPr>
          <p:spPr bwMode="auto">
            <a:xfrm>
              <a:off x="4327180" y="3672187"/>
              <a:ext cx="1098260" cy="412133"/>
            </a:xfrm>
            <a:prstGeom prst="rect">
              <a:avLst/>
            </a:prstGeom>
            <a:noFill/>
            <a:ln w="25400" algn="ctr">
              <a:noFill/>
              <a:miter lim="800000"/>
              <a:headEnd/>
              <a:tailEnd/>
            </a:ln>
          </p:spPr>
          <p:txBody>
            <a:bodyPr lIns="57607" tIns="0" rIns="57607" bIns="0"/>
            <a:lstStyle/>
            <a:p>
              <a:r>
                <a:rPr lang="en-US" altLang="zh-CN" sz="1000" dirty="0" smtClean="0">
                  <a:ea typeface="宋体" pitchFamily="2" charset="-122"/>
                </a:rPr>
                <a:t>Grouped Intermediate Results (k’, v’[])</a:t>
              </a:r>
              <a:endParaRPr lang="en-US" altLang="zh-CN" sz="1000" b="1" dirty="0">
                <a:ea typeface="宋体" pitchFamily="2" charset="-122"/>
              </a:endParaRPr>
            </a:p>
          </p:txBody>
        </p:sp>
        <p:sp>
          <p:nvSpPr>
            <p:cNvPr id="457788" name="Text Box 60"/>
            <p:cNvSpPr txBox="1">
              <a:spLocks noChangeArrowheads="1"/>
            </p:cNvSpPr>
            <p:nvPr/>
          </p:nvSpPr>
          <p:spPr bwMode="auto">
            <a:xfrm>
              <a:off x="6457185" y="3665910"/>
              <a:ext cx="685476" cy="171989"/>
            </a:xfrm>
            <a:prstGeom prst="rect">
              <a:avLst/>
            </a:prstGeom>
            <a:noFill/>
            <a:ln w="25400" algn="ctr">
              <a:noFill/>
              <a:miter lim="800000"/>
              <a:headEnd/>
              <a:tailEnd/>
            </a:ln>
          </p:spPr>
          <p:txBody>
            <a:bodyPr lIns="0" tIns="0" rIns="0" bIns="0"/>
            <a:lstStyle/>
            <a:p>
              <a:r>
                <a:rPr lang="en-US" altLang="zh-CN" sz="1000">
                  <a:ea typeface="宋体" pitchFamily="2" charset="-122"/>
                </a:rPr>
                <a:t>Aggregated Output</a:t>
              </a:r>
              <a:endParaRPr lang="en-US" altLang="zh-CN" sz="1000" b="1">
                <a:ea typeface="宋体" pitchFamily="2" charset="-122"/>
              </a:endParaRPr>
            </a:p>
          </p:txBody>
        </p:sp>
        <p:sp>
          <p:nvSpPr>
            <p:cNvPr id="63" name="TextBox 62"/>
            <p:cNvSpPr txBox="1"/>
            <p:nvPr/>
          </p:nvSpPr>
          <p:spPr>
            <a:xfrm>
              <a:off x="2972191" y="3467100"/>
              <a:ext cx="1032655" cy="230832"/>
            </a:xfrm>
            <a:prstGeom prst="rect">
              <a:avLst/>
            </a:prstGeom>
            <a:noFill/>
          </p:spPr>
          <p:txBody>
            <a:bodyPr wrap="none" rtlCol="0">
              <a:spAutoFit/>
            </a:bodyPr>
            <a:lstStyle/>
            <a:p>
              <a:r>
                <a:rPr lang="en-US" altLang="zh-CN" sz="900" dirty="0" smtClean="0"/>
                <a:t>Map(</a:t>
              </a:r>
              <a:r>
                <a:rPr lang="en-US" altLang="zh-CN" sz="900" dirty="0" err="1" smtClean="0"/>
                <a:t>k,v</a:t>
              </a:r>
              <a:r>
                <a:rPr lang="en-US" altLang="zh-CN" sz="900" dirty="0" smtClean="0"/>
                <a:t>) </a:t>
              </a:r>
              <a:r>
                <a:rPr lang="en-US" altLang="zh-CN" sz="900" dirty="0" smtClean="0">
                  <a:sym typeface="Wingdings" pitchFamily="2" charset="2"/>
                </a:rPr>
                <a:t> (</a:t>
              </a:r>
              <a:r>
                <a:rPr lang="en-US" altLang="zh-CN" sz="900" dirty="0" err="1" smtClean="0">
                  <a:sym typeface="Wingdings" pitchFamily="2" charset="2"/>
                </a:rPr>
                <a:t>k’,v</a:t>
              </a:r>
              <a:r>
                <a:rPr lang="en-US" altLang="zh-CN" sz="900" dirty="0" smtClean="0">
                  <a:sym typeface="Wingdings" pitchFamily="2" charset="2"/>
                </a:rPr>
                <a:t>’)</a:t>
              </a:r>
              <a:endParaRPr lang="zh-CN" altLang="en-US" sz="900" dirty="0"/>
            </a:p>
          </p:txBody>
        </p:sp>
        <p:sp>
          <p:nvSpPr>
            <p:cNvPr id="65" name="TextBox 64"/>
            <p:cNvSpPr txBox="1"/>
            <p:nvPr/>
          </p:nvSpPr>
          <p:spPr>
            <a:xfrm>
              <a:off x="4259169" y="3467100"/>
              <a:ext cx="1015021" cy="230832"/>
            </a:xfrm>
            <a:prstGeom prst="rect">
              <a:avLst/>
            </a:prstGeom>
            <a:noFill/>
          </p:spPr>
          <p:txBody>
            <a:bodyPr wrap="none" rtlCol="0">
              <a:spAutoFit/>
            </a:bodyPr>
            <a:lstStyle/>
            <a:p>
              <a:r>
                <a:rPr lang="en-US" altLang="zh-CN" sz="900" dirty="0" smtClean="0">
                  <a:sym typeface="Wingdings" pitchFamily="2" charset="2"/>
                </a:rPr>
                <a:t>Group (</a:t>
              </a:r>
              <a:r>
                <a:rPr lang="en-US" altLang="zh-CN" sz="900" dirty="0" err="1" smtClean="0">
                  <a:sym typeface="Wingdings" pitchFamily="2" charset="2"/>
                </a:rPr>
                <a:t>k’,v</a:t>
              </a:r>
              <a:r>
                <a:rPr lang="en-US" altLang="zh-CN" sz="900" dirty="0" smtClean="0">
                  <a:sym typeface="Wingdings" pitchFamily="2" charset="2"/>
                </a:rPr>
                <a:t>’) by k’</a:t>
              </a:r>
              <a:endParaRPr lang="zh-CN" altLang="en-US" sz="900" dirty="0" smtClean="0"/>
            </a:p>
          </p:txBody>
        </p:sp>
        <p:sp>
          <p:nvSpPr>
            <p:cNvPr id="67" name="TextBox 66"/>
            <p:cNvSpPr txBox="1"/>
            <p:nvPr/>
          </p:nvSpPr>
          <p:spPr>
            <a:xfrm>
              <a:off x="5386197" y="3467100"/>
              <a:ext cx="1167307" cy="230832"/>
            </a:xfrm>
            <a:prstGeom prst="rect">
              <a:avLst/>
            </a:prstGeom>
            <a:noFill/>
          </p:spPr>
          <p:txBody>
            <a:bodyPr wrap="none" rtlCol="0">
              <a:spAutoFit/>
            </a:bodyPr>
            <a:lstStyle/>
            <a:p>
              <a:r>
                <a:rPr lang="en-US" altLang="zh-CN" sz="900" dirty="0" smtClean="0">
                  <a:sym typeface="Wingdings" pitchFamily="2" charset="2"/>
                </a:rPr>
                <a:t>Reduce(k’, v’[])  v’’</a:t>
              </a:r>
              <a:endParaRPr lang="zh-CN" altLang="en-US" sz="900" dirty="0" smtClean="0"/>
            </a:p>
          </p:txBody>
        </p:sp>
      </p:grpSp>
    </p:spTree>
    <p:extLst>
      <p:ext uri="{BB962C8B-B14F-4D97-AF65-F5344CB8AC3E}">
        <p14:creationId xmlns:p14="http://schemas.microsoft.com/office/powerpoint/2010/main" xmlns="" val="1194104894"/>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theme/theme1.xml><?xml version="1.0" encoding="utf-8"?>
<a:theme xmlns:a="http://schemas.openxmlformats.org/drawingml/2006/main" name="intel_PPT_LgtTmplt_Stndrd_v12">
  <a:themeElements>
    <a:clrScheme name="IntelColors">
      <a:dk1>
        <a:srgbClr val="061922"/>
      </a:dk1>
      <a:lt1>
        <a:srgbClr val="FFFFFF"/>
      </a:lt1>
      <a:dk2>
        <a:srgbClr val="939598"/>
      </a:dk2>
      <a:lt2>
        <a:srgbClr val="B4BABD"/>
      </a:lt2>
      <a:accent1>
        <a:srgbClr val="0071C5"/>
      </a:accent1>
      <a:accent2>
        <a:srgbClr val="00AEEF"/>
      </a:accent2>
      <a:accent3>
        <a:srgbClr val="004280"/>
      </a:accent3>
      <a:accent4>
        <a:srgbClr val="FFDA00"/>
      </a:accent4>
      <a:accent5>
        <a:srgbClr val="A6CE39"/>
      </a:accent5>
      <a:accent6>
        <a:srgbClr val="FDB813"/>
      </a:accent6>
      <a:hlink>
        <a:srgbClr val="0071C5"/>
      </a:hlink>
      <a:folHlink>
        <a:srgbClr val="00AEEF"/>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5000">
              <a:schemeClr val="accent2"/>
            </a:gs>
            <a:gs pos="95000">
              <a:schemeClr val="accent1"/>
            </a:gs>
          </a:gsLst>
          <a:lin ang="16200000" scaled="0"/>
          <a:tileRect/>
        </a:gradFill>
        <a:ln w="3175" cap="flat" cmpd="sng" algn="ctr">
          <a:solidFill>
            <a:schemeClr val="tx1"/>
          </a:solidFill>
          <a:prstDash val="solid"/>
          <a:round/>
          <a:headEnd type="none" w="sm" len="sm"/>
          <a:tailEnd type="none" w="sm" len="sm"/>
        </a:ln>
        <a:effectLst/>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2000" b="1" smtClean="0">
            <a:solidFill>
              <a:schemeClr val="tx1"/>
            </a:solidFill>
            <a:latin typeface="Neo Sans Intel" pitchFamily="34" charset="0"/>
            <a:cs typeface="Arial" pitchFamily="34" charset="0"/>
          </a:defRPr>
        </a:defPPr>
      </a:lst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intel_PPT_LgtTmplt_Stndrd_v12</Template>
  <TotalTime>249</TotalTime>
  <Words>2011</Words>
  <Application>Microsoft Office PowerPoint</Application>
  <PresentationFormat>全屏显示(4:3)</PresentationFormat>
  <Paragraphs>382</Paragraphs>
  <Slides>22</Slides>
  <Notes>8</Notes>
  <HiddenSlides>0</HiddenSlides>
  <MMClips>0</MMClips>
  <ScaleCrop>false</ScaleCrop>
  <HeadingPairs>
    <vt:vector size="4" baseType="variant">
      <vt:variant>
        <vt:lpstr>主题</vt:lpstr>
      </vt:variant>
      <vt:variant>
        <vt:i4>1</vt:i4>
      </vt:variant>
      <vt:variant>
        <vt:lpstr>幻灯片标题</vt:lpstr>
      </vt:variant>
      <vt:variant>
        <vt:i4>22</vt:i4>
      </vt:variant>
    </vt:vector>
  </HeadingPairs>
  <TitlesOfParts>
    <vt:vector size="23" baseType="lpstr">
      <vt:lpstr>intel_PPT_LgtTmplt_Stndrd_v12</vt:lpstr>
      <vt:lpstr>Intel与大数据处理</vt:lpstr>
      <vt:lpstr>大数据处理时代英特尔的角色</vt:lpstr>
      <vt:lpstr>大数据处理时代英特尔的优势</vt:lpstr>
      <vt:lpstr>英特尔硬件与大数据</vt:lpstr>
      <vt:lpstr>英特尔提供大数据端到端解决方案</vt:lpstr>
      <vt:lpstr>Intel Hadoop发行版 － 优质高效大数据解决方案</vt:lpstr>
      <vt:lpstr>基于Hadoop的大数据处理的软件栈</vt:lpstr>
      <vt:lpstr>HDFS - 分布式文件系统</vt:lpstr>
      <vt:lpstr>Map/Reduce计算框架</vt:lpstr>
      <vt:lpstr>HBase 分布式数据库</vt:lpstr>
      <vt:lpstr>跨数据中心大表  (Cross-site Big Table，只在intel版本中)</vt:lpstr>
      <vt:lpstr>Hive数据仓库</vt:lpstr>
      <vt:lpstr>Intel对hadoop的性能优化</vt:lpstr>
      <vt:lpstr>Hadoop帮助创建革命性的新应用</vt:lpstr>
      <vt:lpstr>电信行业应用概览</vt:lpstr>
      <vt:lpstr>Hadoop在电信中的应用</vt:lpstr>
      <vt:lpstr>智慧城市和物联网</vt:lpstr>
      <vt:lpstr>实时交通信息数据库</vt:lpstr>
      <vt:lpstr>实时路况信息</vt:lpstr>
      <vt:lpstr>轨迹查询</vt:lpstr>
      <vt:lpstr>实时拥塞状况图</vt:lpstr>
      <vt:lpstr>幻灯片 22</vt:lpstr>
    </vt:vector>
  </TitlesOfParts>
  <Company>Microsoft IT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Kang Chen</dc:creator>
  <cp:lastModifiedBy>deeplm</cp:lastModifiedBy>
  <cp:revision>23</cp:revision>
  <dcterms:created xsi:type="dcterms:W3CDTF">2012-08-20T11:22:54Z</dcterms:created>
  <dcterms:modified xsi:type="dcterms:W3CDTF">2013-07-23T16:46:36Z</dcterms:modified>
</cp:coreProperties>
</file>